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58" r:id="rId6"/>
    <p:sldId id="318" r:id="rId7"/>
    <p:sldId id="319" r:id="rId8"/>
    <p:sldId id="299" r:id="rId9"/>
    <p:sldId id="298" r:id="rId10"/>
    <p:sldId id="267" r:id="rId11"/>
    <p:sldId id="340" r:id="rId12"/>
    <p:sldId id="322" r:id="rId13"/>
    <p:sldId id="350" r:id="rId14"/>
    <p:sldId id="344" r:id="rId15"/>
    <p:sldId id="345" r:id="rId16"/>
    <p:sldId id="359" r:id="rId17"/>
    <p:sldId id="358" r:id="rId18"/>
    <p:sldId id="357" r:id="rId19"/>
    <p:sldId id="346" r:id="rId20"/>
    <p:sldId id="347" r:id="rId21"/>
    <p:sldId id="33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4F1480D-2F7F-4D9D-A97D-F3354BC055AD}">
          <p14:sldIdLst>
            <p14:sldId id="257"/>
            <p14:sldId id="258"/>
            <p14:sldId id="318"/>
            <p14:sldId id="319"/>
            <p14:sldId id="299"/>
            <p14:sldId id="298"/>
            <p14:sldId id="267"/>
            <p14:sldId id="340"/>
            <p14:sldId id="322"/>
            <p14:sldId id="350"/>
            <p14:sldId id="344"/>
            <p14:sldId id="345"/>
            <p14:sldId id="359"/>
            <p14:sldId id="358"/>
            <p14:sldId id="357"/>
            <p14:sldId id="346"/>
            <p14:sldId id="347"/>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DF452D-D2D7-B558-41AB-686585F7F9DA}" name="Brown, Kevin" initials="KB" userId="S::KEBROWN@hdrinc.com::d47679fd-27dd-4af8-a904-4820a6d8a1e4" providerId="AD"/>
  <p188:author id="{03C6E761-F737-BDB7-43E5-A2228A1CC79E}" name="Doehner, Ashley" initials="AD" userId="S::ADOEHNER@hdrinc.com::271fe1d0-3819-4c07-af75-6f73906e0e2c" providerId="AD"/>
  <p188:author id="{EFAA338F-D7BE-A868-2783-4C297FE36E74}" name="Thomas, Amalia" initials="TA" userId="S::amthomas@hdrinc.com::52db4755-81cf-4514-95d9-02c0167f1bc1" providerId="AD"/>
  <p188:author id="{0FEDF997-E697-E86E-EEEA-063726DBC1B7}" name="Markt, Jonathan" initials="JM" userId="S::JMARKT@hdrinc.com::d9b7303d-6671-4ab6-a394-8cca0979fe1d" providerId="AD"/>
  <p188:author id="{AB8B0AA3-26A2-AAEE-20A1-A704596CDAE8}" name="Buckmaster, Morgan" initials="MB" userId="S::MBUCKMASTER@hdrinc.com::d34aaf90-a420-4f10-8d4a-6ee2d5d5dbfc" providerId="AD"/>
  <p188:author id="{BD225BB5-9F06-2524-D032-C48C203553EB}" name="Ross, Carter" initials="CR" userId="S::CAROSS@hdrinc.com::b98d2488-3db1-4ad2-ac5e-47b4f721bd5b" providerId="AD"/>
  <p188:author id="{F8C5D6D4-8C9B-94BF-A27E-E4A05E6E0A15}" name="Thomas, Amalia" initials="" userId="S::AMTHOMAS@hdrinc.com::52db4755-81cf-4514-95d9-02c0167f1bc1" providerId="AD"/>
  <p188:author id="{CF2EF4E3-D068-CE39-EB22-744059DBEB1B}" name="Markt, Jonathan" initials="" userId="S::jmarkt@hdrinc.com::d9b7303d-6671-4ab6-a394-8cca0979fe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9813B"/>
    <a:srgbClr val="027A05"/>
    <a:srgbClr val="CCECFF"/>
    <a:srgbClr val="0037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2186F-9937-4521-8392-6E010A748AA4}" v="1" dt="2025-07-21T19:40:55.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Amalia" userId="52db4755-81cf-4514-95d9-02c0167f1bc1" providerId="ADAL" clId="{E85491E5-D395-4BF6-B431-F6FB4A9F3773}"/>
    <pc:docChg chg="delSld delSection modSection">
      <pc:chgData name="Thomas, Amalia" userId="52db4755-81cf-4514-95d9-02c0167f1bc1" providerId="ADAL" clId="{E85491E5-D395-4BF6-B431-F6FB4A9F3773}" dt="2025-07-21T19:57:47.044" v="67" actId="47"/>
      <pc:docMkLst>
        <pc:docMk/>
      </pc:docMkLst>
      <pc:sldChg chg="del">
        <pc:chgData name="Thomas, Amalia" userId="52db4755-81cf-4514-95d9-02c0167f1bc1" providerId="ADAL" clId="{E85491E5-D395-4BF6-B431-F6FB4A9F3773}" dt="2025-07-21T19:56:15.987" v="8" actId="47"/>
        <pc:sldMkLst>
          <pc:docMk/>
          <pc:sldMk cId="3190411563" sldId="256"/>
        </pc:sldMkLst>
      </pc:sldChg>
      <pc:sldChg chg="del">
        <pc:chgData name="Thomas, Amalia" userId="52db4755-81cf-4514-95d9-02c0167f1bc1" providerId="ADAL" clId="{E85491E5-D395-4BF6-B431-F6FB4A9F3773}" dt="2025-07-21T19:56:14.850" v="6" actId="47"/>
        <pc:sldMkLst>
          <pc:docMk/>
          <pc:sldMk cId="3617911681" sldId="259"/>
        </pc:sldMkLst>
      </pc:sldChg>
      <pc:sldChg chg="del">
        <pc:chgData name="Thomas, Amalia" userId="52db4755-81cf-4514-95d9-02c0167f1bc1" providerId="ADAL" clId="{E85491E5-D395-4BF6-B431-F6FB4A9F3773}" dt="2025-07-21T19:56:13.905" v="5" actId="47"/>
        <pc:sldMkLst>
          <pc:docMk/>
          <pc:sldMk cId="1778422005" sldId="260"/>
        </pc:sldMkLst>
      </pc:sldChg>
      <pc:sldChg chg="del">
        <pc:chgData name="Thomas, Amalia" userId="52db4755-81cf-4514-95d9-02c0167f1bc1" providerId="ADAL" clId="{E85491E5-D395-4BF6-B431-F6FB4A9F3773}" dt="2025-07-21T19:56:11.852" v="4" actId="47"/>
        <pc:sldMkLst>
          <pc:docMk/>
          <pc:sldMk cId="1472352127" sldId="261"/>
        </pc:sldMkLst>
      </pc:sldChg>
      <pc:sldChg chg="del">
        <pc:chgData name="Thomas, Amalia" userId="52db4755-81cf-4514-95d9-02c0167f1bc1" providerId="ADAL" clId="{E85491E5-D395-4BF6-B431-F6FB4A9F3773}" dt="2025-07-21T19:56:08.058" v="2" actId="47"/>
        <pc:sldMkLst>
          <pc:docMk/>
          <pc:sldMk cId="694584253" sldId="262"/>
        </pc:sldMkLst>
      </pc:sldChg>
      <pc:sldChg chg="del">
        <pc:chgData name="Thomas, Amalia" userId="52db4755-81cf-4514-95d9-02c0167f1bc1" providerId="ADAL" clId="{E85491E5-D395-4BF6-B431-F6FB4A9F3773}" dt="2025-07-21T19:56:08.675" v="3" actId="47"/>
        <pc:sldMkLst>
          <pc:docMk/>
          <pc:sldMk cId="665951923" sldId="263"/>
        </pc:sldMkLst>
      </pc:sldChg>
      <pc:sldChg chg="del">
        <pc:chgData name="Thomas, Amalia" userId="52db4755-81cf-4514-95d9-02c0167f1bc1" providerId="ADAL" clId="{E85491E5-D395-4BF6-B431-F6FB4A9F3773}" dt="2025-07-21T19:56:33.778" v="48" actId="47"/>
        <pc:sldMkLst>
          <pc:docMk/>
          <pc:sldMk cId="2668245242" sldId="264"/>
        </pc:sldMkLst>
      </pc:sldChg>
      <pc:sldChg chg="del">
        <pc:chgData name="Thomas, Amalia" userId="52db4755-81cf-4514-95d9-02c0167f1bc1" providerId="ADAL" clId="{E85491E5-D395-4BF6-B431-F6FB4A9F3773}" dt="2025-07-21T19:56:07.402" v="1" actId="47"/>
        <pc:sldMkLst>
          <pc:docMk/>
          <pc:sldMk cId="808143284" sldId="265"/>
        </pc:sldMkLst>
      </pc:sldChg>
      <pc:sldChg chg="del">
        <pc:chgData name="Thomas, Amalia" userId="52db4755-81cf-4514-95d9-02c0167f1bc1" providerId="ADAL" clId="{E85491E5-D395-4BF6-B431-F6FB4A9F3773}" dt="2025-07-21T19:56:07.027" v="0" actId="47"/>
        <pc:sldMkLst>
          <pc:docMk/>
          <pc:sldMk cId="813787753" sldId="266"/>
        </pc:sldMkLst>
      </pc:sldChg>
      <pc:sldChg chg="del">
        <pc:chgData name="Thomas, Amalia" userId="52db4755-81cf-4514-95d9-02c0167f1bc1" providerId="ADAL" clId="{E85491E5-D395-4BF6-B431-F6FB4A9F3773}" dt="2025-07-21T19:56:31.461" v="40" actId="47"/>
        <pc:sldMkLst>
          <pc:docMk/>
          <pc:sldMk cId="1635218912" sldId="269"/>
        </pc:sldMkLst>
      </pc:sldChg>
      <pc:sldChg chg="del">
        <pc:chgData name="Thomas, Amalia" userId="52db4755-81cf-4514-95d9-02c0167f1bc1" providerId="ADAL" clId="{E85491E5-D395-4BF6-B431-F6FB4A9F3773}" dt="2025-07-21T19:56:25.040" v="28" actId="47"/>
        <pc:sldMkLst>
          <pc:docMk/>
          <pc:sldMk cId="2066527536" sldId="270"/>
        </pc:sldMkLst>
      </pc:sldChg>
      <pc:sldChg chg="del">
        <pc:chgData name="Thomas, Amalia" userId="52db4755-81cf-4514-95d9-02c0167f1bc1" providerId="ADAL" clId="{E85491E5-D395-4BF6-B431-F6FB4A9F3773}" dt="2025-07-21T19:56:30.176" v="34" actId="47"/>
        <pc:sldMkLst>
          <pc:docMk/>
          <pc:sldMk cId="2324974658" sldId="271"/>
        </pc:sldMkLst>
      </pc:sldChg>
      <pc:sldChg chg="del">
        <pc:chgData name="Thomas, Amalia" userId="52db4755-81cf-4514-95d9-02c0167f1bc1" providerId="ADAL" clId="{E85491E5-D395-4BF6-B431-F6FB4A9F3773}" dt="2025-07-21T19:56:30.606" v="36" actId="47"/>
        <pc:sldMkLst>
          <pc:docMk/>
          <pc:sldMk cId="2176761089" sldId="272"/>
        </pc:sldMkLst>
      </pc:sldChg>
      <pc:sldChg chg="del">
        <pc:chgData name="Thomas, Amalia" userId="52db4755-81cf-4514-95d9-02c0167f1bc1" providerId="ADAL" clId="{E85491E5-D395-4BF6-B431-F6FB4A9F3773}" dt="2025-07-21T19:56:22.023" v="21" actId="47"/>
        <pc:sldMkLst>
          <pc:docMk/>
          <pc:sldMk cId="54705765" sldId="273"/>
        </pc:sldMkLst>
      </pc:sldChg>
      <pc:sldChg chg="del">
        <pc:chgData name="Thomas, Amalia" userId="52db4755-81cf-4514-95d9-02c0167f1bc1" providerId="ADAL" clId="{E85491E5-D395-4BF6-B431-F6FB4A9F3773}" dt="2025-07-21T19:56:22.736" v="23" actId="47"/>
        <pc:sldMkLst>
          <pc:docMk/>
          <pc:sldMk cId="4282464794" sldId="274"/>
        </pc:sldMkLst>
      </pc:sldChg>
      <pc:sldChg chg="del">
        <pc:chgData name="Thomas, Amalia" userId="52db4755-81cf-4514-95d9-02c0167f1bc1" providerId="ADAL" clId="{E85491E5-D395-4BF6-B431-F6FB4A9F3773}" dt="2025-07-21T19:56:28.945" v="30" actId="47"/>
        <pc:sldMkLst>
          <pc:docMk/>
          <pc:sldMk cId="1124782324" sldId="275"/>
        </pc:sldMkLst>
      </pc:sldChg>
      <pc:sldChg chg="del">
        <pc:chgData name="Thomas, Amalia" userId="52db4755-81cf-4514-95d9-02c0167f1bc1" providerId="ADAL" clId="{E85491E5-D395-4BF6-B431-F6FB4A9F3773}" dt="2025-07-21T19:56:20.613" v="18" actId="47"/>
        <pc:sldMkLst>
          <pc:docMk/>
          <pc:sldMk cId="1296739340" sldId="276"/>
        </pc:sldMkLst>
      </pc:sldChg>
      <pc:sldChg chg="del">
        <pc:chgData name="Thomas, Amalia" userId="52db4755-81cf-4514-95d9-02c0167f1bc1" providerId="ADAL" clId="{E85491E5-D395-4BF6-B431-F6FB4A9F3773}" dt="2025-07-21T19:56:19.339" v="15" actId="47"/>
        <pc:sldMkLst>
          <pc:docMk/>
          <pc:sldMk cId="2285693466" sldId="277"/>
        </pc:sldMkLst>
      </pc:sldChg>
      <pc:sldChg chg="del">
        <pc:chgData name="Thomas, Amalia" userId="52db4755-81cf-4514-95d9-02c0167f1bc1" providerId="ADAL" clId="{E85491E5-D395-4BF6-B431-F6FB4A9F3773}" dt="2025-07-21T19:56:17.583" v="11" actId="47"/>
        <pc:sldMkLst>
          <pc:docMk/>
          <pc:sldMk cId="1079404422" sldId="278"/>
        </pc:sldMkLst>
      </pc:sldChg>
      <pc:sldChg chg="del">
        <pc:chgData name="Thomas, Amalia" userId="52db4755-81cf-4514-95d9-02c0167f1bc1" providerId="ADAL" clId="{E85491E5-D395-4BF6-B431-F6FB4A9F3773}" dt="2025-07-21T19:56:18.615" v="13" actId="47"/>
        <pc:sldMkLst>
          <pc:docMk/>
          <pc:sldMk cId="3939079134" sldId="279"/>
        </pc:sldMkLst>
      </pc:sldChg>
      <pc:sldChg chg="del">
        <pc:chgData name="Thomas, Amalia" userId="52db4755-81cf-4514-95d9-02c0167f1bc1" providerId="ADAL" clId="{E85491E5-D395-4BF6-B431-F6FB4A9F3773}" dt="2025-07-21T19:56:30.828" v="37" actId="47"/>
        <pc:sldMkLst>
          <pc:docMk/>
          <pc:sldMk cId="1237501156" sldId="281"/>
        </pc:sldMkLst>
      </pc:sldChg>
      <pc:sldChg chg="del">
        <pc:chgData name="Thomas, Amalia" userId="52db4755-81cf-4514-95d9-02c0167f1bc1" providerId="ADAL" clId="{E85491E5-D395-4BF6-B431-F6FB4A9F3773}" dt="2025-07-21T19:56:23.977" v="26" actId="47"/>
        <pc:sldMkLst>
          <pc:docMk/>
          <pc:sldMk cId="2508123847" sldId="282"/>
        </pc:sldMkLst>
      </pc:sldChg>
      <pc:sldChg chg="del">
        <pc:chgData name="Thomas, Amalia" userId="52db4755-81cf-4514-95d9-02c0167f1bc1" providerId="ADAL" clId="{E85491E5-D395-4BF6-B431-F6FB4A9F3773}" dt="2025-07-21T19:56:29.905" v="33" actId="47"/>
        <pc:sldMkLst>
          <pc:docMk/>
          <pc:sldMk cId="4034860564" sldId="283"/>
        </pc:sldMkLst>
      </pc:sldChg>
      <pc:sldChg chg="del">
        <pc:chgData name="Thomas, Amalia" userId="52db4755-81cf-4514-95d9-02c0167f1bc1" providerId="ADAL" clId="{E85491E5-D395-4BF6-B431-F6FB4A9F3773}" dt="2025-07-21T19:56:30.414" v="35" actId="47"/>
        <pc:sldMkLst>
          <pc:docMk/>
          <pc:sldMk cId="2741562608" sldId="284"/>
        </pc:sldMkLst>
      </pc:sldChg>
      <pc:sldChg chg="del">
        <pc:chgData name="Thomas, Amalia" userId="52db4755-81cf-4514-95d9-02c0167f1bc1" providerId="ADAL" clId="{E85491E5-D395-4BF6-B431-F6FB4A9F3773}" dt="2025-07-21T19:56:21.708" v="20" actId="47"/>
        <pc:sldMkLst>
          <pc:docMk/>
          <pc:sldMk cId="1328119664" sldId="285"/>
        </pc:sldMkLst>
      </pc:sldChg>
      <pc:sldChg chg="del">
        <pc:chgData name="Thomas, Amalia" userId="52db4755-81cf-4514-95d9-02c0167f1bc1" providerId="ADAL" clId="{E85491E5-D395-4BF6-B431-F6FB4A9F3773}" dt="2025-07-21T19:56:22.325" v="22" actId="47"/>
        <pc:sldMkLst>
          <pc:docMk/>
          <pc:sldMk cId="4231724164" sldId="286"/>
        </pc:sldMkLst>
      </pc:sldChg>
      <pc:sldChg chg="del">
        <pc:chgData name="Thomas, Amalia" userId="52db4755-81cf-4514-95d9-02c0167f1bc1" providerId="ADAL" clId="{E85491E5-D395-4BF6-B431-F6FB4A9F3773}" dt="2025-07-21T19:56:25.534" v="29" actId="47"/>
        <pc:sldMkLst>
          <pc:docMk/>
          <pc:sldMk cId="2399332493" sldId="287"/>
        </pc:sldMkLst>
      </pc:sldChg>
      <pc:sldChg chg="del">
        <pc:chgData name="Thomas, Amalia" userId="52db4755-81cf-4514-95d9-02c0167f1bc1" providerId="ADAL" clId="{E85491E5-D395-4BF6-B431-F6FB4A9F3773}" dt="2025-07-21T19:56:20.237" v="17" actId="47"/>
        <pc:sldMkLst>
          <pc:docMk/>
          <pc:sldMk cId="1131106292" sldId="288"/>
        </pc:sldMkLst>
      </pc:sldChg>
      <pc:sldChg chg="del">
        <pc:chgData name="Thomas, Amalia" userId="52db4755-81cf-4514-95d9-02c0167f1bc1" providerId="ADAL" clId="{E85491E5-D395-4BF6-B431-F6FB4A9F3773}" dt="2025-07-21T19:56:18.867" v="14" actId="47"/>
        <pc:sldMkLst>
          <pc:docMk/>
          <pc:sldMk cId="3114436947" sldId="289"/>
        </pc:sldMkLst>
      </pc:sldChg>
      <pc:sldChg chg="del">
        <pc:chgData name="Thomas, Amalia" userId="52db4755-81cf-4514-95d9-02c0167f1bc1" providerId="ADAL" clId="{E85491E5-D395-4BF6-B431-F6FB4A9F3773}" dt="2025-07-21T19:56:17.199" v="10" actId="47"/>
        <pc:sldMkLst>
          <pc:docMk/>
          <pc:sldMk cId="2214271109" sldId="290"/>
        </pc:sldMkLst>
      </pc:sldChg>
      <pc:sldChg chg="del">
        <pc:chgData name="Thomas, Amalia" userId="52db4755-81cf-4514-95d9-02c0167f1bc1" providerId="ADAL" clId="{E85491E5-D395-4BF6-B431-F6FB4A9F3773}" dt="2025-07-21T19:56:18.250" v="12" actId="47"/>
        <pc:sldMkLst>
          <pc:docMk/>
          <pc:sldMk cId="2203766947" sldId="291"/>
        </pc:sldMkLst>
      </pc:sldChg>
      <pc:sldChg chg="del">
        <pc:chgData name="Thomas, Amalia" userId="52db4755-81cf-4514-95d9-02c0167f1bc1" providerId="ADAL" clId="{E85491E5-D395-4BF6-B431-F6FB4A9F3773}" dt="2025-07-21T19:56:23.597" v="25" actId="47"/>
        <pc:sldMkLst>
          <pc:docMk/>
          <pc:sldMk cId="2172172085" sldId="292"/>
        </pc:sldMkLst>
      </pc:sldChg>
      <pc:sldChg chg="del">
        <pc:chgData name="Thomas, Amalia" userId="52db4755-81cf-4514-95d9-02c0167f1bc1" providerId="ADAL" clId="{E85491E5-D395-4BF6-B431-F6FB4A9F3773}" dt="2025-07-21T19:56:29.650" v="32" actId="47"/>
        <pc:sldMkLst>
          <pc:docMk/>
          <pc:sldMk cId="367283853" sldId="293"/>
        </pc:sldMkLst>
      </pc:sldChg>
      <pc:sldChg chg="del">
        <pc:chgData name="Thomas, Amalia" userId="52db4755-81cf-4514-95d9-02c0167f1bc1" providerId="ADAL" clId="{E85491E5-D395-4BF6-B431-F6FB4A9F3773}" dt="2025-07-21T19:56:23.231" v="24" actId="47"/>
        <pc:sldMkLst>
          <pc:docMk/>
          <pc:sldMk cId="1280201712" sldId="294"/>
        </pc:sldMkLst>
      </pc:sldChg>
      <pc:sldChg chg="del">
        <pc:chgData name="Thomas, Amalia" userId="52db4755-81cf-4514-95d9-02c0167f1bc1" providerId="ADAL" clId="{E85491E5-D395-4BF6-B431-F6FB4A9F3773}" dt="2025-07-21T19:56:15.198" v="7" actId="47"/>
        <pc:sldMkLst>
          <pc:docMk/>
          <pc:sldMk cId="1141211610" sldId="296"/>
        </pc:sldMkLst>
      </pc:sldChg>
      <pc:sldChg chg="del">
        <pc:chgData name="Thomas, Amalia" userId="52db4755-81cf-4514-95d9-02c0167f1bc1" providerId="ADAL" clId="{E85491E5-D395-4BF6-B431-F6FB4A9F3773}" dt="2025-07-21T19:56:32.063" v="42" actId="47"/>
        <pc:sldMkLst>
          <pc:docMk/>
          <pc:sldMk cId="3935681872" sldId="297"/>
        </pc:sldMkLst>
      </pc:sldChg>
      <pc:sldChg chg="del">
        <pc:chgData name="Thomas, Amalia" userId="52db4755-81cf-4514-95d9-02c0167f1bc1" providerId="ADAL" clId="{E85491E5-D395-4BF6-B431-F6FB4A9F3773}" dt="2025-07-21T19:56:16.407" v="9" actId="47"/>
        <pc:sldMkLst>
          <pc:docMk/>
          <pc:sldMk cId="1495713599" sldId="300"/>
        </pc:sldMkLst>
      </pc:sldChg>
      <pc:sldChg chg="del">
        <pc:chgData name="Thomas, Amalia" userId="52db4755-81cf-4514-95d9-02c0167f1bc1" providerId="ADAL" clId="{E85491E5-D395-4BF6-B431-F6FB4A9F3773}" dt="2025-07-21T19:56:32.328" v="43" actId="47"/>
        <pc:sldMkLst>
          <pc:docMk/>
          <pc:sldMk cId="1403062057" sldId="301"/>
        </pc:sldMkLst>
      </pc:sldChg>
      <pc:sldChg chg="del">
        <pc:chgData name="Thomas, Amalia" userId="52db4755-81cf-4514-95d9-02c0167f1bc1" providerId="ADAL" clId="{E85491E5-D395-4BF6-B431-F6FB4A9F3773}" dt="2025-07-21T19:56:32.854" v="45" actId="47"/>
        <pc:sldMkLst>
          <pc:docMk/>
          <pc:sldMk cId="1269266666" sldId="304"/>
        </pc:sldMkLst>
      </pc:sldChg>
      <pc:sldChg chg="del">
        <pc:chgData name="Thomas, Amalia" userId="52db4755-81cf-4514-95d9-02c0167f1bc1" providerId="ADAL" clId="{E85491E5-D395-4BF6-B431-F6FB4A9F3773}" dt="2025-07-21T19:56:32.600" v="44" actId="47"/>
        <pc:sldMkLst>
          <pc:docMk/>
          <pc:sldMk cId="97911227" sldId="306"/>
        </pc:sldMkLst>
      </pc:sldChg>
      <pc:sldChg chg="del">
        <pc:chgData name="Thomas, Amalia" userId="52db4755-81cf-4514-95d9-02c0167f1bc1" providerId="ADAL" clId="{E85491E5-D395-4BF6-B431-F6FB4A9F3773}" dt="2025-07-21T19:56:33.141" v="46" actId="47"/>
        <pc:sldMkLst>
          <pc:docMk/>
          <pc:sldMk cId="2831094569" sldId="307"/>
        </pc:sldMkLst>
      </pc:sldChg>
      <pc:sldChg chg="del">
        <pc:chgData name="Thomas, Amalia" userId="52db4755-81cf-4514-95d9-02c0167f1bc1" providerId="ADAL" clId="{E85491E5-D395-4BF6-B431-F6FB4A9F3773}" dt="2025-07-21T19:56:31.647" v="41" actId="47"/>
        <pc:sldMkLst>
          <pc:docMk/>
          <pc:sldMk cId="1706096754" sldId="310"/>
        </pc:sldMkLst>
      </pc:sldChg>
      <pc:sldChg chg="del">
        <pc:chgData name="Thomas, Amalia" userId="52db4755-81cf-4514-95d9-02c0167f1bc1" providerId="ADAL" clId="{E85491E5-D395-4BF6-B431-F6FB4A9F3773}" dt="2025-07-21T19:56:24.352" v="27" actId="47"/>
        <pc:sldMkLst>
          <pc:docMk/>
          <pc:sldMk cId="823819372" sldId="311"/>
        </pc:sldMkLst>
      </pc:sldChg>
      <pc:sldChg chg="del">
        <pc:chgData name="Thomas, Amalia" userId="52db4755-81cf-4514-95d9-02c0167f1bc1" providerId="ADAL" clId="{E85491E5-D395-4BF6-B431-F6FB4A9F3773}" dt="2025-07-21T19:56:21.268" v="19" actId="47"/>
        <pc:sldMkLst>
          <pc:docMk/>
          <pc:sldMk cId="703714951" sldId="312"/>
        </pc:sldMkLst>
      </pc:sldChg>
      <pc:sldChg chg="del">
        <pc:chgData name="Thomas, Amalia" userId="52db4755-81cf-4514-95d9-02c0167f1bc1" providerId="ADAL" clId="{E85491E5-D395-4BF6-B431-F6FB4A9F3773}" dt="2025-07-21T19:56:31.227" v="39" actId="47"/>
        <pc:sldMkLst>
          <pc:docMk/>
          <pc:sldMk cId="476787325" sldId="313"/>
        </pc:sldMkLst>
      </pc:sldChg>
      <pc:sldChg chg="del">
        <pc:chgData name="Thomas, Amalia" userId="52db4755-81cf-4514-95d9-02c0167f1bc1" providerId="ADAL" clId="{E85491E5-D395-4BF6-B431-F6FB4A9F3773}" dt="2025-07-21T19:56:19.785" v="16" actId="47"/>
        <pc:sldMkLst>
          <pc:docMk/>
          <pc:sldMk cId="1606923424" sldId="314"/>
        </pc:sldMkLst>
      </pc:sldChg>
      <pc:sldChg chg="del">
        <pc:chgData name="Thomas, Amalia" userId="52db4755-81cf-4514-95d9-02c0167f1bc1" providerId="ADAL" clId="{E85491E5-D395-4BF6-B431-F6FB4A9F3773}" dt="2025-07-21T19:56:31.035" v="38" actId="47"/>
        <pc:sldMkLst>
          <pc:docMk/>
          <pc:sldMk cId="3872696609" sldId="315"/>
        </pc:sldMkLst>
      </pc:sldChg>
      <pc:sldChg chg="del">
        <pc:chgData name="Thomas, Amalia" userId="52db4755-81cf-4514-95d9-02c0167f1bc1" providerId="ADAL" clId="{E85491E5-D395-4BF6-B431-F6FB4A9F3773}" dt="2025-07-21T19:56:33.501" v="47" actId="47"/>
        <pc:sldMkLst>
          <pc:docMk/>
          <pc:sldMk cId="308337303" sldId="316"/>
        </pc:sldMkLst>
      </pc:sldChg>
      <pc:sldChg chg="del">
        <pc:chgData name="Thomas, Amalia" userId="52db4755-81cf-4514-95d9-02c0167f1bc1" providerId="ADAL" clId="{E85491E5-D395-4BF6-B431-F6FB4A9F3773}" dt="2025-07-21T19:56:35.816" v="50" actId="47"/>
        <pc:sldMkLst>
          <pc:docMk/>
          <pc:sldMk cId="1207636722" sldId="323"/>
        </pc:sldMkLst>
      </pc:sldChg>
      <pc:sldChg chg="del">
        <pc:chgData name="Thomas, Amalia" userId="52db4755-81cf-4514-95d9-02c0167f1bc1" providerId="ADAL" clId="{E85491E5-D395-4BF6-B431-F6FB4A9F3773}" dt="2025-07-21T19:56:29.208" v="31" actId="47"/>
        <pc:sldMkLst>
          <pc:docMk/>
          <pc:sldMk cId="631790911" sldId="330"/>
        </pc:sldMkLst>
      </pc:sldChg>
      <pc:sldChg chg="del">
        <pc:chgData name="Thomas, Amalia" userId="52db4755-81cf-4514-95d9-02c0167f1bc1" providerId="ADAL" clId="{E85491E5-D395-4BF6-B431-F6FB4A9F3773}" dt="2025-07-21T19:56:33.985" v="49" actId="47"/>
        <pc:sldMkLst>
          <pc:docMk/>
          <pc:sldMk cId="3892756502" sldId="342"/>
        </pc:sldMkLst>
      </pc:sldChg>
      <pc:sldChg chg="del">
        <pc:chgData name="Thomas, Amalia" userId="52db4755-81cf-4514-95d9-02c0167f1bc1" providerId="ADAL" clId="{E85491E5-D395-4BF6-B431-F6FB4A9F3773}" dt="2025-07-21T19:56:36.038" v="51" actId="47"/>
        <pc:sldMkLst>
          <pc:docMk/>
          <pc:sldMk cId="3963729728" sldId="349"/>
        </pc:sldMkLst>
      </pc:sldChg>
      <pc:sldChg chg="del">
        <pc:chgData name="Thomas, Amalia" userId="52db4755-81cf-4514-95d9-02c0167f1bc1" providerId="ADAL" clId="{E85491E5-D395-4BF6-B431-F6FB4A9F3773}" dt="2025-07-21T19:57:45.459" v="64" actId="47"/>
        <pc:sldMkLst>
          <pc:docMk/>
          <pc:sldMk cId="2282695560" sldId="351"/>
        </pc:sldMkLst>
      </pc:sldChg>
      <pc:sldChg chg="del">
        <pc:chgData name="Thomas, Amalia" userId="52db4755-81cf-4514-95d9-02c0167f1bc1" providerId="ADAL" clId="{E85491E5-D395-4BF6-B431-F6FB4A9F3773}" dt="2025-07-21T19:57:07.480" v="59" actId="47"/>
        <pc:sldMkLst>
          <pc:docMk/>
          <pc:sldMk cId="2246879025" sldId="352"/>
        </pc:sldMkLst>
      </pc:sldChg>
      <pc:sldChg chg="del">
        <pc:chgData name="Thomas, Amalia" userId="52db4755-81cf-4514-95d9-02c0167f1bc1" providerId="ADAL" clId="{E85491E5-D395-4BF6-B431-F6FB4A9F3773}" dt="2025-07-21T19:57:44.624" v="62" actId="47"/>
        <pc:sldMkLst>
          <pc:docMk/>
          <pc:sldMk cId="3579826629" sldId="353"/>
        </pc:sldMkLst>
      </pc:sldChg>
      <pc:sldChg chg="del">
        <pc:chgData name="Thomas, Amalia" userId="52db4755-81cf-4514-95d9-02c0167f1bc1" providerId="ADAL" clId="{E85491E5-D395-4BF6-B431-F6FB4A9F3773}" dt="2025-07-21T19:56:36.749" v="52" actId="47"/>
        <pc:sldMkLst>
          <pc:docMk/>
          <pc:sldMk cId="3415195759" sldId="354"/>
        </pc:sldMkLst>
      </pc:sldChg>
      <pc:sldChg chg="del">
        <pc:chgData name="Thomas, Amalia" userId="52db4755-81cf-4514-95d9-02c0167f1bc1" providerId="ADAL" clId="{E85491E5-D395-4BF6-B431-F6FB4A9F3773}" dt="2025-07-21T19:57:43.730" v="60" actId="47"/>
        <pc:sldMkLst>
          <pc:docMk/>
          <pc:sldMk cId="2600432096" sldId="355"/>
        </pc:sldMkLst>
      </pc:sldChg>
      <pc:sldChg chg="del">
        <pc:chgData name="Thomas, Amalia" userId="52db4755-81cf-4514-95d9-02c0167f1bc1" providerId="ADAL" clId="{E85491E5-D395-4BF6-B431-F6FB4A9F3773}" dt="2025-07-21T19:57:47.044" v="67" actId="47"/>
        <pc:sldMkLst>
          <pc:docMk/>
          <pc:sldMk cId="2046558579" sldId="356"/>
        </pc:sldMkLst>
      </pc:sldChg>
      <pc:sldChg chg="del">
        <pc:chgData name="Thomas, Amalia" userId="52db4755-81cf-4514-95d9-02c0167f1bc1" providerId="ADAL" clId="{E85491E5-D395-4BF6-B431-F6FB4A9F3773}" dt="2025-07-21T19:57:46.498" v="66" actId="47"/>
        <pc:sldMkLst>
          <pc:docMk/>
          <pc:sldMk cId="774881011" sldId="360"/>
        </pc:sldMkLst>
      </pc:sldChg>
      <pc:sldChg chg="del">
        <pc:chgData name="Thomas, Amalia" userId="52db4755-81cf-4514-95d9-02c0167f1bc1" providerId="ADAL" clId="{E85491E5-D395-4BF6-B431-F6FB4A9F3773}" dt="2025-07-21T19:57:45.931" v="65" actId="47"/>
        <pc:sldMkLst>
          <pc:docMk/>
          <pc:sldMk cId="299126912" sldId="361"/>
        </pc:sldMkLst>
      </pc:sldChg>
      <pc:sldChg chg="del">
        <pc:chgData name="Thomas, Amalia" userId="52db4755-81cf-4514-95d9-02c0167f1bc1" providerId="ADAL" clId="{E85491E5-D395-4BF6-B431-F6FB4A9F3773}" dt="2025-07-21T19:57:45.040" v="63" actId="47"/>
        <pc:sldMkLst>
          <pc:docMk/>
          <pc:sldMk cId="4209137667" sldId="362"/>
        </pc:sldMkLst>
      </pc:sldChg>
      <pc:sldChg chg="del">
        <pc:chgData name="Thomas, Amalia" userId="52db4755-81cf-4514-95d9-02c0167f1bc1" providerId="ADAL" clId="{E85491E5-D395-4BF6-B431-F6FB4A9F3773}" dt="2025-07-21T19:57:44.143" v="61" actId="47"/>
        <pc:sldMkLst>
          <pc:docMk/>
          <pc:sldMk cId="1524998436"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786A1-AAEB-43DE-AB91-70973F453816}"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98C72-09B6-49A5-97F2-845376319125}" type="slidenum">
              <a:rPr lang="en-US" smtClean="0"/>
              <a:t>‹#›</a:t>
            </a:fld>
            <a:endParaRPr lang="en-US"/>
          </a:p>
        </p:txBody>
      </p:sp>
    </p:spTree>
    <p:extLst>
      <p:ext uri="{BB962C8B-B14F-4D97-AF65-F5344CB8AC3E}">
        <p14:creationId xmlns:p14="http://schemas.microsoft.com/office/powerpoint/2010/main" val="330364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drinc.sharepoint.com/:w:/t/DL10397595/ERP4s5go-ItFqfgbwhMBzhMBvQSOvJ4l4rEjqsE4xf9w4w?e=u8dfb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drinc.sharepoint.com/:w:/t/DL10397595/ERP4s5go-ItFqfgbwhMBzhMBvQSOvJ4l4rEjqsE4xf9w4w?e=u8dfb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drinc.sharepoint.com/:w:/t/DL10397595/ERP4s5go-ItFqfgbwhMBzhMBvQSOvJ4l4rEjqsE4xf9w4w?e=u8dfb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6266-7102-9A49-4E9B-6A8945911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F2D1B-E846-8EDE-78EE-DDF64C135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BE765-3318-8D3D-BA1E-E1048B0711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a:t>Goal: </a:t>
            </a:r>
            <a:r>
              <a:rPr lang="en-US" sz="1800" b="0" i="0">
                <a:solidFill>
                  <a:srgbClr val="000000"/>
                </a:solidFill>
                <a:effectLst/>
                <a:latin typeface="Century Gothic" panose="020B0502020202020204" pitchFamily="34" charset="0"/>
              </a:rPr>
              <a:t>Meet the folks in the room and get a feel for how safe/comfortable they feel driving in general. Note any mentions of particular corridors/opportunities, etc.  </a:t>
            </a:r>
            <a:endParaRPr lang="en-US" sz="2600"/>
          </a:p>
        </p:txBody>
      </p:sp>
      <p:sp>
        <p:nvSpPr>
          <p:cNvPr id="4" name="Slide Number Placeholder 3">
            <a:extLst>
              <a:ext uri="{FF2B5EF4-FFF2-40B4-BE49-F238E27FC236}">
                <a16:creationId xmlns:a16="http://schemas.microsoft.com/office/drawing/2014/main" id="{FA00D19E-348F-C57B-4E95-70F2AC1945B5}"/>
              </a:ext>
            </a:extLst>
          </p:cNvPr>
          <p:cNvSpPr>
            <a:spLocks noGrp="1"/>
          </p:cNvSpPr>
          <p:nvPr>
            <p:ph type="sldNum" sz="quarter" idx="5"/>
          </p:nvPr>
        </p:nvSpPr>
        <p:spPr/>
        <p:txBody>
          <a:bodyPr/>
          <a:lstStyle/>
          <a:p>
            <a:fld id="{5FC98C72-09B6-49A5-97F2-845376319125}" type="slidenum">
              <a:rPr lang="en-US" smtClean="0"/>
              <a:t>3</a:t>
            </a:fld>
            <a:endParaRPr lang="en-US"/>
          </a:p>
        </p:txBody>
      </p:sp>
    </p:spTree>
    <p:extLst>
      <p:ext uri="{BB962C8B-B14F-4D97-AF65-F5344CB8AC3E}">
        <p14:creationId xmlns:p14="http://schemas.microsoft.com/office/powerpoint/2010/main" val="123996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Safe Streets and Roads for All (SS4A) program is dedicated to implementing strategies that eliminate traffic deaths and serious injuries and improve the overall safety of the transportation network for all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t>Reaching zero deaths requires the implementation of a Safe System Approach (SSA). </a:t>
            </a:r>
            <a:r>
              <a:rPr lang="en-US" sz="2600"/>
              <a:t>The SSA is comprised of five core elements and six principles. </a:t>
            </a:r>
          </a:p>
        </p:txBody>
      </p:sp>
      <p:sp>
        <p:nvSpPr>
          <p:cNvPr id="4" name="Slide Number Placeholder 3"/>
          <p:cNvSpPr>
            <a:spLocks noGrp="1"/>
          </p:cNvSpPr>
          <p:nvPr>
            <p:ph type="sldNum" sz="quarter" idx="5"/>
          </p:nvPr>
        </p:nvSpPr>
        <p:spPr/>
        <p:txBody>
          <a:bodyPr/>
          <a:lstStyle/>
          <a:p>
            <a:fld id="{5FC98C72-09B6-49A5-97F2-845376319125}" type="slidenum">
              <a:rPr lang="en-US" smtClean="0"/>
              <a:t>5</a:t>
            </a:fld>
            <a:endParaRPr lang="en-US"/>
          </a:p>
        </p:txBody>
      </p:sp>
    </p:spTree>
    <p:extLst>
      <p:ext uri="{BB962C8B-B14F-4D97-AF65-F5344CB8AC3E}">
        <p14:creationId xmlns:p14="http://schemas.microsoft.com/office/powerpoint/2010/main" val="84324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The Safe System Approach is a shift from conventional road safety thinking because it focuses on both </a:t>
            </a:r>
            <a:r>
              <a:rPr lang="en-US" sz="2400" b="1"/>
              <a:t>human mistakes </a:t>
            </a:r>
            <a:r>
              <a:rPr lang="en-US" sz="2400"/>
              <a:t>and </a:t>
            </a:r>
            <a:r>
              <a:rPr lang="en-US" sz="2400" b="1"/>
              <a:t>human vulnerability</a:t>
            </a:r>
            <a:r>
              <a:rPr lang="en-US" sz="2400"/>
              <a:t> by designing systems with layers of protection.</a:t>
            </a:r>
          </a:p>
          <a:p>
            <a:endParaRPr lang="en-US" sz="2400"/>
          </a:p>
          <a:p>
            <a:r>
              <a:rPr lang="en-US" sz="2000"/>
              <a:t>If one countermeasure fails, another will help prevent a crash or lessen the likelihood of serious injury or death. </a:t>
            </a:r>
          </a:p>
        </p:txBody>
      </p:sp>
      <p:sp>
        <p:nvSpPr>
          <p:cNvPr id="4" name="Slide Number Placeholder 3"/>
          <p:cNvSpPr>
            <a:spLocks noGrp="1"/>
          </p:cNvSpPr>
          <p:nvPr>
            <p:ph type="sldNum" sz="quarter" idx="5"/>
          </p:nvPr>
        </p:nvSpPr>
        <p:spPr/>
        <p:txBody>
          <a:bodyPr/>
          <a:lstStyle/>
          <a:p>
            <a:fld id="{5FC98C72-09B6-49A5-97F2-845376319125}" type="slidenum">
              <a:rPr lang="en-US" smtClean="0"/>
              <a:t>6</a:t>
            </a:fld>
            <a:endParaRPr lang="en-US"/>
          </a:p>
        </p:txBody>
      </p:sp>
    </p:spTree>
    <p:extLst>
      <p:ext uri="{BB962C8B-B14F-4D97-AF65-F5344CB8AC3E}">
        <p14:creationId xmlns:p14="http://schemas.microsoft.com/office/powerpoint/2010/main" val="419817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a:t>According to the USDOT, the goal of an Action Plan is to develop a holistic, well-defined strategy to prevent roadway fatalities and serious injuries.</a:t>
            </a:r>
          </a:p>
          <a:p>
            <a:pPr>
              <a:lnSpc>
                <a:spcPct val="100000"/>
              </a:lnSpc>
            </a:pPr>
            <a:endParaRPr lang="en-US" sz="1200"/>
          </a:p>
          <a:p>
            <a:pPr>
              <a:lnSpc>
                <a:spcPct val="100000"/>
              </a:lnSpc>
            </a:pPr>
            <a:r>
              <a:rPr lang="en-US" sz="1200"/>
              <a:t>A successful Action Plan includes the following eight key components.</a:t>
            </a:r>
          </a:p>
          <a:p>
            <a:endParaRPr lang="en-US"/>
          </a:p>
        </p:txBody>
      </p:sp>
      <p:sp>
        <p:nvSpPr>
          <p:cNvPr id="4" name="Slide Number Placeholder 3"/>
          <p:cNvSpPr>
            <a:spLocks noGrp="1"/>
          </p:cNvSpPr>
          <p:nvPr>
            <p:ph type="sldNum" sz="quarter" idx="5"/>
          </p:nvPr>
        </p:nvSpPr>
        <p:spPr/>
        <p:txBody>
          <a:bodyPr/>
          <a:lstStyle/>
          <a:p>
            <a:fld id="{5FC98C72-09B6-49A5-97F2-845376319125}" type="slidenum">
              <a:rPr lang="en-US" smtClean="0"/>
              <a:t>7</a:t>
            </a:fld>
            <a:endParaRPr lang="en-US"/>
          </a:p>
        </p:txBody>
      </p:sp>
    </p:spTree>
    <p:extLst>
      <p:ext uri="{BB962C8B-B14F-4D97-AF65-F5344CB8AC3E}">
        <p14:creationId xmlns:p14="http://schemas.microsoft.com/office/powerpoint/2010/main" val="282753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9C00-E950-813D-FD80-B2348CB2B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33930-65C7-D689-B076-4B205FEE96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2C67B-4B65-BF0E-EAF6-4C176DF01CFB}"/>
              </a:ext>
            </a:extLst>
          </p:cNvPr>
          <p:cNvSpPr>
            <a:spLocks noGrp="1"/>
          </p:cNvSpPr>
          <p:nvPr>
            <p:ph type="body" idx="1"/>
          </p:nvPr>
        </p:nvSpPr>
        <p:spPr/>
        <p:txBody>
          <a:bodyPr/>
          <a:lstStyle/>
          <a:p>
            <a:r>
              <a:rPr lang="en-US"/>
              <a:t>Document for Questions: </a:t>
            </a:r>
            <a:r>
              <a:rPr lang="en-US">
                <a:hlinkClick r:id="rId3"/>
              </a:rPr>
              <a:t>DRAFT RCAMPO 2050 MTP Public Open House 2 Survey Questions.docx</a:t>
            </a:r>
            <a:endParaRPr lang="en-US"/>
          </a:p>
        </p:txBody>
      </p:sp>
      <p:sp>
        <p:nvSpPr>
          <p:cNvPr id="4" name="Slide Number Placeholder 3">
            <a:extLst>
              <a:ext uri="{FF2B5EF4-FFF2-40B4-BE49-F238E27FC236}">
                <a16:creationId xmlns:a16="http://schemas.microsoft.com/office/drawing/2014/main" id="{7891F91C-59D5-6275-CC1C-9A070D81209A}"/>
              </a:ext>
            </a:extLst>
          </p:cNvPr>
          <p:cNvSpPr>
            <a:spLocks noGrp="1"/>
          </p:cNvSpPr>
          <p:nvPr>
            <p:ph type="sldNum" sz="quarter" idx="5"/>
          </p:nvPr>
        </p:nvSpPr>
        <p:spPr/>
        <p:txBody>
          <a:bodyPr/>
          <a:lstStyle/>
          <a:p>
            <a:fld id="{5FC98C72-09B6-49A5-97F2-845376319125}" type="slidenum">
              <a:rPr lang="en-US" smtClean="0"/>
              <a:t>13</a:t>
            </a:fld>
            <a:endParaRPr lang="en-US"/>
          </a:p>
        </p:txBody>
      </p:sp>
    </p:spTree>
    <p:extLst>
      <p:ext uri="{BB962C8B-B14F-4D97-AF65-F5344CB8AC3E}">
        <p14:creationId xmlns:p14="http://schemas.microsoft.com/office/powerpoint/2010/main" val="3572571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E4B62-AA57-1ED0-263A-8320A366D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80BFC-E41A-5905-570B-95BE2BDFF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EBCCB-9505-01F7-6D94-3CC3EB5CBA8E}"/>
              </a:ext>
            </a:extLst>
          </p:cNvPr>
          <p:cNvSpPr>
            <a:spLocks noGrp="1"/>
          </p:cNvSpPr>
          <p:nvPr>
            <p:ph type="body" idx="1"/>
          </p:nvPr>
        </p:nvSpPr>
        <p:spPr/>
        <p:txBody>
          <a:bodyPr/>
          <a:lstStyle/>
          <a:p>
            <a:r>
              <a:rPr lang="en-US"/>
              <a:t>Document for Questions: </a:t>
            </a:r>
            <a:r>
              <a:rPr lang="en-US">
                <a:hlinkClick r:id="rId3"/>
              </a:rPr>
              <a:t>DRAFT RCAMPO 2050 MTP Public Open House 2 Survey Questions.docx</a:t>
            </a:r>
            <a:endParaRPr lang="en-US"/>
          </a:p>
        </p:txBody>
      </p:sp>
      <p:sp>
        <p:nvSpPr>
          <p:cNvPr id="4" name="Slide Number Placeholder 3">
            <a:extLst>
              <a:ext uri="{FF2B5EF4-FFF2-40B4-BE49-F238E27FC236}">
                <a16:creationId xmlns:a16="http://schemas.microsoft.com/office/drawing/2014/main" id="{0DC832DE-F009-1231-B485-047037B80456}"/>
              </a:ext>
            </a:extLst>
          </p:cNvPr>
          <p:cNvSpPr>
            <a:spLocks noGrp="1"/>
          </p:cNvSpPr>
          <p:nvPr>
            <p:ph type="sldNum" sz="quarter" idx="5"/>
          </p:nvPr>
        </p:nvSpPr>
        <p:spPr/>
        <p:txBody>
          <a:bodyPr/>
          <a:lstStyle/>
          <a:p>
            <a:fld id="{5FC98C72-09B6-49A5-97F2-845376319125}" type="slidenum">
              <a:rPr lang="en-US" smtClean="0"/>
              <a:t>14</a:t>
            </a:fld>
            <a:endParaRPr lang="en-US"/>
          </a:p>
        </p:txBody>
      </p:sp>
    </p:spTree>
    <p:extLst>
      <p:ext uri="{BB962C8B-B14F-4D97-AF65-F5344CB8AC3E}">
        <p14:creationId xmlns:p14="http://schemas.microsoft.com/office/powerpoint/2010/main" val="31858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A7D2-5CE2-913B-DAF8-AEF7F7C3E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2A800-DFE8-356A-80B8-8B03338E4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E027A-3F75-845E-A8DD-A7D68DDB7904}"/>
              </a:ext>
            </a:extLst>
          </p:cNvPr>
          <p:cNvSpPr>
            <a:spLocks noGrp="1"/>
          </p:cNvSpPr>
          <p:nvPr>
            <p:ph type="body" idx="1"/>
          </p:nvPr>
        </p:nvSpPr>
        <p:spPr/>
        <p:txBody>
          <a:bodyPr/>
          <a:lstStyle/>
          <a:p>
            <a:r>
              <a:rPr lang="en-US"/>
              <a:t>Document for Questions: </a:t>
            </a:r>
            <a:r>
              <a:rPr lang="en-US">
                <a:hlinkClick r:id="rId3"/>
              </a:rPr>
              <a:t>DRAFT RCAMPO 2050 MTP Public Open House 2 Survey </a:t>
            </a:r>
            <a:r>
              <a:rPr lang="en-US" err="1">
                <a:hlinkClick r:id="rId3"/>
              </a:rPr>
              <a:t>Questions.docx</a:t>
            </a:r>
            <a:r>
              <a:rPr lang="en-US" sz="1800" b="1" i="0" err="1">
                <a:solidFill>
                  <a:srgbClr val="000000"/>
                </a:solidFill>
                <a:effectLst/>
                <a:latin typeface="Montserrat" panose="00000500000000000000" pitchFamily="2" charset="0"/>
              </a:rPr>
              <a:t>What</a:t>
            </a:r>
            <a:r>
              <a:rPr lang="en-US" sz="1800" b="1" i="0">
                <a:solidFill>
                  <a:srgbClr val="000000"/>
                </a:solidFill>
                <a:effectLst/>
                <a:latin typeface="Montserrat" panose="00000500000000000000" pitchFamily="2" charset="0"/>
              </a:rPr>
              <a:t> are your thoughts on signalized intersections?</a:t>
            </a:r>
            <a:r>
              <a:rPr lang="en-US" sz="1800" b="0" i="0">
                <a:solidFill>
                  <a:srgbClr val="000000"/>
                </a:solidFill>
                <a:effectLst/>
                <a:latin typeface="Montserrat" panose="00000500000000000000" pitchFamily="2" charset="0"/>
              </a:rPr>
              <a:t> </a:t>
            </a:r>
            <a:endParaRPr lang="en-US"/>
          </a:p>
        </p:txBody>
      </p:sp>
      <p:sp>
        <p:nvSpPr>
          <p:cNvPr id="4" name="Slide Number Placeholder 3">
            <a:extLst>
              <a:ext uri="{FF2B5EF4-FFF2-40B4-BE49-F238E27FC236}">
                <a16:creationId xmlns:a16="http://schemas.microsoft.com/office/drawing/2014/main" id="{3B799E1E-1AE6-AF60-3460-939E014106C5}"/>
              </a:ext>
            </a:extLst>
          </p:cNvPr>
          <p:cNvSpPr>
            <a:spLocks noGrp="1"/>
          </p:cNvSpPr>
          <p:nvPr>
            <p:ph type="sldNum" sz="quarter" idx="5"/>
          </p:nvPr>
        </p:nvSpPr>
        <p:spPr/>
        <p:txBody>
          <a:bodyPr/>
          <a:lstStyle/>
          <a:p>
            <a:fld id="{5FC98C72-09B6-49A5-97F2-845376319125}" type="slidenum">
              <a:rPr lang="en-US" smtClean="0"/>
              <a:t>15</a:t>
            </a:fld>
            <a:endParaRPr lang="en-US"/>
          </a:p>
        </p:txBody>
      </p:sp>
    </p:spTree>
    <p:extLst>
      <p:ext uri="{BB962C8B-B14F-4D97-AF65-F5344CB8AC3E}">
        <p14:creationId xmlns:p14="http://schemas.microsoft.com/office/powerpoint/2010/main" val="890073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Vote on the HDR provided ideas for projects</a:t>
            </a:r>
          </a:p>
          <a:p>
            <a:r>
              <a:rPr lang="en-US"/>
              <a:t>Provide ideas for improvement projects on the map</a:t>
            </a:r>
          </a:p>
          <a:p>
            <a:endParaRPr lang="en-US"/>
          </a:p>
        </p:txBody>
      </p:sp>
      <p:sp>
        <p:nvSpPr>
          <p:cNvPr id="4" name="Slide Number Placeholder 3"/>
          <p:cNvSpPr>
            <a:spLocks noGrp="1"/>
          </p:cNvSpPr>
          <p:nvPr>
            <p:ph type="sldNum" sz="quarter" idx="5"/>
          </p:nvPr>
        </p:nvSpPr>
        <p:spPr/>
        <p:txBody>
          <a:bodyPr/>
          <a:lstStyle/>
          <a:p>
            <a:fld id="{5FC98C72-09B6-49A5-97F2-845376319125}" type="slidenum">
              <a:rPr lang="en-US" smtClean="0"/>
              <a:t>16</a:t>
            </a:fld>
            <a:endParaRPr lang="en-US"/>
          </a:p>
        </p:txBody>
      </p:sp>
    </p:spTree>
    <p:extLst>
      <p:ext uri="{BB962C8B-B14F-4D97-AF65-F5344CB8AC3E}">
        <p14:creationId xmlns:p14="http://schemas.microsoft.com/office/powerpoint/2010/main" val="2952189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07BC343-2179-FE7D-FCAC-6522A4E24866}"/>
              </a:ext>
            </a:extLst>
          </p:cNvPr>
          <p:cNvSpPr>
            <a:spLocks noGrp="1"/>
          </p:cNvSpPr>
          <p:nvPr>
            <p:ph type="pic" sz="quarter" idx="10"/>
          </p:nvPr>
        </p:nvSpPr>
        <p:spPr>
          <a:xfrm>
            <a:off x="0" y="3137483"/>
            <a:ext cx="12192000" cy="3720517"/>
          </a:xfrm>
        </p:spPr>
        <p:txBody>
          <a:bodyPr/>
          <a:lstStyle/>
          <a:p>
            <a:endParaRPr lang="en-US"/>
          </a:p>
        </p:txBody>
      </p:sp>
      <p:pic>
        <p:nvPicPr>
          <p:cNvPr id="19" name="Picture 18" descr="A green and black background&#10;&#10;Description automatically generated">
            <a:extLst>
              <a:ext uri="{FF2B5EF4-FFF2-40B4-BE49-F238E27FC236}">
                <a16:creationId xmlns:a16="http://schemas.microsoft.com/office/drawing/2014/main" id="{69ABD525-0E05-0ACD-560E-3F41EEB87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1"/>
            <a:ext cx="12192000" cy="5063266"/>
          </a:xfrm>
          <a:prstGeom prst="rect">
            <a:avLst/>
          </a:prstGeom>
        </p:spPr>
      </p:pic>
      <p:sp>
        <p:nvSpPr>
          <p:cNvPr id="2" name="Title 1">
            <a:extLst>
              <a:ext uri="{FF2B5EF4-FFF2-40B4-BE49-F238E27FC236}">
                <a16:creationId xmlns:a16="http://schemas.microsoft.com/office/drawing/2014/main" id="{174A8622-9963-0353-187F-4D60CAD2C49A}"/>
              </a:ext>
            </a:extLst>
          </p:cNvPr>
          <p:cNvSpPr>
            <a:spLocks noGrp="1"/>
          </p:cNvSpPr>
          <p:nvPr>
            <p:ph type="ctrTitle" hasCustomPrompt="1"/>
          </p:nvPr>
        </p:nvSpPr>
        <p:spPr>
          <a:xfrm>
            <a:off x="3043918" y="649846"/>
            <a:ext cx="8851672" cy="1837531"/>
          </a:xfrm>
        </p:spPr>
        <p:txBody>
          <a:bodyPr anchor="b">
            <a:noAutofit/>
          </a:bodyPr>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58AA2E8-28D0-B1B4-77E0-49B028342233}"/>
              </a:ext>
            </a:extLst>
          </p:cNvPr>
          <p:cNvSpPr>
            <a:spLocks noGrp="1"/>
          </p:cNvSpPr>
          <p:nvPr>
            <p:ph type="subTitle" idx="1"/>
          </p:nvPr>
        </p:nvSpPr>
        <p:spPr>
          <a:xfrm>
            <a:off x="3043918" y="2542056"/>
            <a:ext cx="6104164" cy="6834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1" name="Picture 20">
            <a:extLst>
              <a:ext uri="{FF2B5EF4-FFF2-40B4-BE49-F238E27FC236}">
                <a16:creationId xmlns:a16="http://schemas.microsoft.com/office/drawing/2014/main" id="{8A6FE222-A6CB-5FCE-835D-3C367D461B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0660" y="423551"/>
            <a:ext cx="2321385" cy="2801923"/>
          </a:xfrm>
          <a:prstGeom prst="rect">
            <a:avLst/>
          </a:prstGeom>
        </p:spPr>
      </p:pic>
      <p:pic>
        <p:nvPicPr>
          <p:cNvPr id="22" name="Picture 21" descr="A logo on a black background&#10;&#10;Description automatically generated">
            <a:extLst>
              <a:ext uri="{FF2B5EF4-FFF2-40B4-BE49-F238E27FC236}">
                <a16:creationId xmlns:a16="http://schemas.microsoft.com/office/drawing/2014/main" id="{FFE61AD9-6E95-EECE-71FA-927CA3DD2161}"/>
              </a:ext>
            </a:extLst>
          </p:cNvPr>
          <p:cNvPicPr>
            <a:picLocks noChangeAspect="1"/>
          </p:cNvPicPr>
          <p:nvPr userDrawn="1"/>
        </p:nvPicPr>
        <p:blipFill>
          <a:blip r:embed="rId4">
            <a:extLst>
              <a:ext uri="{28A0092B-C50C-407E-A947-70E740481C1C}">
                <a14:useLocalDpi xmlns:a14="http://schemas.microsoft.com/office/drawing/2010/main" val="0"/>
              </a:ext>
            </a:extLst>
          </a:blip>
          <a:srcRect t="36840" b="33983"/>
          <a:stretch/>
        </p:blipFill>
        <p:spPr>
          <a:xfrm>
            <a:off x="10577630" y="6278118"/>
            <a:ext cx="1522978" cy="444062"/>
          </a:xfrm>
          <a:prstGeom prst="rect">
            <a:avLst/>
          </a:prstGeom>
        </p:spPr>
      </p:pic>
    </p:spTree>
    <p:extLst>
      <p:ext uri="{BB962C8B-B14F-4D97-AF65-F5344CB8AC3E}">
        <p14:creationId xmlns:p14="http://schemas.microsoft.com/office/powerpoint/2010/main" val="388573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732934-F2CC-D7E3-2B4C-D0324DCA410C}"/>
              </a:ext>
            </a:extLst>
          </p:cNvPr>
          <p:cNvSpPr/>
          <p:nvPr userDrawn="1"/>
        </p:nvSpPr>
        <p:spPr>
          <a:xfrm>
            <a:off x="0" y="-261"/>
            <a:ext cx="12191999" cy="6858261"/>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solidFill>
            </a:endParaRPr>
          </a:p>
        </p:txBody>
      </p:sp>
      <p:sp>
        <p:nvSpPr>
          <p:cNvPr id="2" name="Picture Placeholder 13">
            <a:extLst>
              <a:ext uri="{FF2B5EF4-FFF2-40B4-BE49-F238E27FC236}">
                <a16:creationId xmlns:a16="http://schemas.microsoft.com/office/drawing/2014/main" id="{7141BCBE-59FD-B77C-2584-7EB58C743A03}"/>
              </a:ext>
            </a:extLst>
          </p:cNvPr>
          <p:cNvSpPr>
            <a:spLocks noGrp="1"/>
          </p:cNvSpPr>
          <p:nvPr>
            <p:ph type="pic" sz="quarter" idx="13"/>
          </p:nvPr>
        </p:nvSpPr>
        <p:spPr>
          <a:xfrm>
            <a:off x="0" y="-261"/>
            <a:ext cx="4286250" cy="6858261"/>
          </a:xfrm>
        </p:spPr>
        <p:txBody>
          <a:bodyPr/>
          <a:lstStyle/>
          <a:p>
            <a:endParaRPr lang="en-US"/>
          </a:p>
        </p:txBody>
      </p:sp>
      <p:grpSp>
        <p:nvGrpSpPr>
          <p:cNvPr id="6" name="Group 5">
            <a:extLst>
              <a:ext uri="{FF2B5EF4-FFF2-40B4-BE49-F238E27FC236}">
                <a16:creationId xmlns:a16="http://schemas.microsoft.com/office/drawing/2014/main" id="{9D6E3023-6AF7-DAAB-B4F6-F6C62B4F31F6}"/>
              </a:ext>
            </a:extLst>
          </p:cNvPr>
          <p:cNvGrpSpPr/>
          <p:nvPr userDrawn="1"/>
        </p:nvGrpSpPr>
        <p:grpSpPr>
          <a:xfrm>
            <a:off x="8972797" y="6146174"/>
            <a:ext cx="3127811" cy="475338"/>
            <a:chOff x="8972797" y="6146174"/>
            <a:chExt cx="3127811" cy="475338"/>
          </a:xfrm>
        </p:grpSpPr>
        <p:pic>
          <p:nvPicPr>
            <p:cNvPr id="8" name="Picture 7" descr="A logo on a black background&#10;&#10;Description automatically generated">
              <a:extLst>
                <a:ext uri="{FF2B5EF4-FFF2-40B4-BE49-F238E27FC236}">
                  <a16:creationId xmlns:a16="http://schemas.microsoft.com/office/drawing/2014/main" id="{352B145C-D667-F84C-A1D2-67ED30BE0840}"/>
                </a:ext>
              </a:extLst>
            </p:cNvPr>
            <p:cNvPicPr>
              <a:picLocks noChangeAspect="1"/>
            </p:cNvPicPr>
            <p:nvPr userDrawn="1"/>
          </p:nvPicPr>
          <p:blipFill>
            <a:blip r:embed="rId2">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4" name="Picture 13" descr="A sign with text and images&#10;&#10;Description automatically generated with medium confidence">
              <a:extLst>
                <a:ext uri="{FF2B5EF4-FFF2-40B4-BE49-F238E27FC236}">
                  <a16:creationId xmlns:a16="http://schemas.microsoft.com/office/drawing/2014/main" id="{CE687F8A-F53A-B641-0FE3-614F9F43F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5" name="Picture 14" descr="A green and black background&#10;&#10;Description automatically generated">
            <a:extLst>
              <a:ext uri="{FF2B5EF4-FFF2-40B4-BE49-F238E27FC236}">
                <a16:creationId xmlns:a16="http://schemas.microsoft.com/office/drawing/2014/main" id="{4313F4C3-8D3B-F727-7643-3C92B6D7B2F5}"/>
              </a:ext>
            </a:extLst>
          </p:cNvPr>
          <p:cNvPicPr>
            <a:picLocks noChangeAspect="1"/>
          </p:cNvPicPr>
          <p:nvPr userDrawn="1"/>
        </p:nvPicPr>
        <p:blipFill>
          <a:blip r:embed="rId4">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6" name="Title 1">
            <a:extLst>
              <a:ext uri="{FF2B5EF4-FFF2-40B4-BE49-F238E27FC236}">
                <a16:creationId xmlns:a16="http://schemas.microsoft.com/office/drawing/2014/main" id="{5DEE4D73-8FDB-3F7F-E86D-9F7F5D3A57A5}"/>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09746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32934-F2CC-D7E3-2B4C-D0324DCA410C}"/>
              </a:ext>
            </a:extLst>
          </p:cNvPr>
          <p:cNvSpPr/>
          <p:nvPr userDrawn="1"/>
        </p:nvSpPr>
        <p:spPr>
          <a:xfrm>
            <a:off x="0" y="-261"/>
            <a:ext cx="12191999" cy="6858261"/>
          </a:xfrm>
          <a:prstGeom prst="rect">
            <a:avLst/>
          </a:prstGeom>
          <a:solidFill>
            <a:srgbClr val="CCE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solidFill>
            </a:endParaRPr>
          </a:p>
        </p:txBody>
      </p:sp>
      <p:sp>
        <p:nvSpPr>
          <p:cNvPr id="6" name="Picture Placeholder 13">
            <a:extLst>
              <a:ext uri="{FF2B5EF4-FFF2-40B4-BE49-F238E27FC236}">
                <a16:creationId xmlns:a16="http://schemas.microsoft.com/office/drawing/2014/main" id="{7141BCBE-59FD-B77C-2584-7EB58C743A03}"/>
              </a:ext>
            </a:extLst>
          </p:cNvPr>
          <p:cNvSpPr>
            <a:spLocks noGrp="1"/>
          </p:cNvSpPr>
          <p:nvPr>
            <p:ph type="pic" sz="quarter" idx="13"/>
          </p:nvPr>
        </p:nvSpPr>
        <p:spPr>
          <a:xfrm>
            <a:off x="0" y="-261"/>
            <a:ext cx="4286250" cy="6858261"/>
          </a:xfrm>
        </p:spPr>
        <p:txBody>
          <a:bodyPr/>
          <a:lstStyle/>
          <a:p>
            <a:endParaRPr lang="en-US"/>
          </a:p>
        </p:txBody>
      </p:sp>
      <p:grpSp>
        <p:nvGrpSpPr>
          <p:cNvPr id="7" name="Group 6">
            <a:extLst>
              <a:ext uri="{FF2B5EF4-FFF2-40B4-BE49-F238E27FC236}">
                <a16:creationId xmlns:a16="http://schemas.microsoft.com/office/drawing/2014/main" id="{9D6E3023-6AF7-DAAB-B4F6-F6C62B4F31F6}"/>
              </a:ext>
            </a:extLst>
          </p:cNvPr>
          <p:cNvGrpSpPr/>
          <p:nvPr userDrawn="1"/>
        </p:nvGrpSpPr>
        <p:grpSpPr>
          <a:xfrm>
            <a:off x="8972797" y="6146174"/>
            <a:ext cx="3127811" cy="475338"/>
            <a:chOff x="8972797" y="6146174"/>
            <a:chExt cx="3127811" cy="475338"/>
          </a:xfrm>
        </p:grpSpPr>
        <p:pic>
          <p:nvPicPr>
            <p:cNvPr id="8" name="Picture 7" descr="A logo on a black background&#10;&#10;Description automatically generated">
              <a:extLst>
                <a:ext uri="{FF2B5EF4-FFF2-40B4-BE49-F238E27FC236}">
                  <a16:creationId xmlns:a16="http://schemas.microsoft.com/office/drawing/2014/main" id="{352B145C-D667-F84C-A1D2-67ED30BE0840}"/>
                </a:ext>
              </a:extLst>
            </p:cNvPr>
            <p:cNvPicPr>
              <a:picLocks noChangeAspect="1"/>
            </p:cNvPicPr>
            <p:nvPr userDrawn="1"/>
          </p:nvPicPr>
          <p:blipFill>
            <a:blip r:embed="rId2">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4" name="Picture 13" descr="A sign with text and images&#10;&#10;Description automatically generated with medium confidence">
              <a:extLst>
                <a:ext uri="{FF2B5EF4-FFF2-40B4-BE49-F238E27FC236}">
                  <a16:creationId xmlns:a16="http://schemas.microsoft.com/office/drawing/2014/main" id="{CE687F8A-F53A-B641-0FE3-614F9F43F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5" name="Picture 14" descr="A green and black background&#10;&#10;Description automatically generated">
            <a:extLst>
              <a:ext uri="{FF2B5EF4-FFF2-40B4-BE49-F238E27FC236}">
                <a16:creationId xmlns:a16="http://schemas.microsoft.com/office/drawing/2014/main" id="{4313F4C3-8D3B-F727-7643-3C92B6D7B2F5}"/>
              </a:ext>
            </a:extLst>
          </p:cNvPr>
          <p:cNvPicPr>
            <a:picLocks noChangeAspect="1"/>
          </p:cNvPicPr>
          <p:nvPr userDrawn="1"/>
        </p:nvPicPr>
        <p:blipFill>
          <a:blip r:embed="rId4">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6" name="Title 1">
            <a:extLst>
              <a:ext uri="{FF2B5EF4-FFF2-40B4-BE49-F238E27FC236}">
                <a16:creationId xmlns:a16="http://schemas.microsoft.com/office/drawing/2014/main" id="{5DEE4D73-8FDB-3F7F-E86D-9F7F5D3A57A5}"/>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35269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0DCA5B-B792-B615-561C-28DDC790074C}"/>
              </a:ext>
            </a:extLst>
          </p:cNvPr>
          <p:cNvGrpSpPr/>
          <p:nvPr userDrawn="1"/>
        </p:nvGrpSpPr>
        <p:grpSpPr>
          <a:xfrm>
            <a:off x="6213021" y="4570097"/>
            <a:ext cx="5978979" cy="2287903"/>
            <a:chOff x="6213021" y="4570097"/>
            <a:chExt cx="5978979" cy="2287903"/>
          </a:xfrm>
        </p:grpSpPr>
        <p:pic>
          <p:nvPicPr>
            <p:cNvPr id="16" name="Picture 15" descr="A blue green and black wave&#10;&#10;Description automatically generated">
              <a:extLst>
                <a:ext uri="{FF2B5EF4-FFF2-40B4-BE49-F238E27FC236}">
                  <a16:creationId xmlns:a16="http://schemas.microsoft.com/office/drawing/2014/main" id="{13F8A31F-3A7A-E248-CEB1-D3A043E88630}"/>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7" name="Picture 16" descr="A logo on a black background&#10;&#10;Description automatically generated">
              <a:extLst>
                <a:ext uri="{FF2B5EF4-FFF2-40B4-BE49-F238E27FC236}">
                  <a16:creationId xmlns:a16="http://schemas.microsoft.com/office/drawing/2014/main" id="{BED10838-F435-11C4-3799-336BD563ADAD}"/>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8" name="Picture 17" descr="A sign with text and images&#10;&#10;Description automatically generated with medium confidence">
              <a:extLst>
                <a:ext uri="{FF2B5EF4-FFF2-40B4-BE49-F238E27FC236}">
                  <a16:creationId xmlns:a16="http://schemas.microsoft.com/office/drawing/2014/main" id="{E6635DC4-5EE4-76E0-4BA3-91DE2731CA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sp>
        <p:nvSpPr>
          <p:cNvPr id="20" name="Title 1">
            <a:extLst>
              <a:ext uri="{FF2B5EF4-FFF2-40B4-BE49-F238E27FC236}">
                <a16:creationId xmlns:a16="http://schemas.microsoft.com/office/drawing/2014/main" id="{7597CF80-4A14-D049-4E1C-580B9E8B2223}"/>
              </a:ext>
            </a:extLst>
          </p:cNvPr>
          <p:cNvSpPr>
            <a:spLocks noGrp="1"/>
          </p:cNvSpPr>
          <p:nvPr>
            <p:ph type="title" hasCustomPrompt="1"/>
          </p:nvPr>
        </p:nvSpPr>
        <p:spPr>
          <a:xfrm>
            <a:off x="838200" y="365126"/>
            <a:ext cx="10515600" cy="835026"/>
          </a:xfrm>
        </p:spPr>
        <p:txBody>
          <a:bodyPr>
            <a:normAutofit/>
          </a:bodyPr>
          <a:lstStyle>
            <a:lvl1pP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84852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4742EB0-88FA-E425-11BD-A2BBBA4DD4B9}"/>
              </a:ext>
            </a:extLst>
          </p:cNvPr>
          <p:cNvGrpSpPr/>
          <p:nvPr userDrawn="1"/>
        </p:nvGrpSpPr>
        <p:grpSpPr>
          <a:xfrm>
            <a:off x="6213021" y="4570097"/>
            <a:ext cx="5978979" cy="2287903"/>
            <a:chOff x="6213021" y="4570097"/>
            <a:chExt cx="5978979" cy="2287903"/>
          </a:xfrm>
        </p:grpSpPr>
        <p:pic>
          <p:nvPicPr>
            <p:cNvPr id="13" name="Picture 12" descr="A blue green and black wave&#10;&#10;Description automatically generated">
              <a:extLst>
                <a:ext uri="{FF2B5EF4-FFF2-40B4-BE49-F238E27FC236}">
                  <a16:creationId xmlns:a16="http://schemas.microsoft.com/office/drawing/2014/main" id="{CCB273E1-388A-E915-EDDD-8FFD7163EE81}"/>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027359EF-DCD0-2734-FA12-05CD5EF5F71C}"/>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5" name="Picture 14" descr="A sign with text and images&#10;&#10;Description automatically generated with medium confidence">
              <a:extLst>
                <a:ext uri="{FF2B5EF4-FFF2-40B4-BE49-F238E27FC236}">
                  <a16:creationId xmlns:a16="http://schemas.microsoft.com/office/drawing/2014/main" id="{C9A7056D-9714-8F33-F961-687F5C799C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sp>
        <p:nvSpPr>
          <p:cNvPr id="3" name="Content Placeholder 2">
            <a:extLst>
              <a:ext uri="{FF2B5EF4-FFF2-40B4-BE49-F238E27FC236}">
                <a16:creationId xmlns:a16="http://schemas.microsoft.com/office/drawing/2014/main" id="{FC2E21FD-6914-8088-53DA-8478AD6EA728}"/>
              </a:ext>
            </a:extLst>
          </p:cNvPr>
          <p:cNvSpPr>
            <a:spLocks noGrp="1"/>
          </p:cNvSpPr>
          <p:nvPr>
            <p:ph idx="1"/>
          </p:nvPr>
        </p:nvSpPr>
        <p:spPr>
          <a:xfrm>
            <a:off x="5183188" y="2287903"/>
            <a:ext cx="6172200" cy="35731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FCF95-490F-46FE-B1CC-6C99CF04FDFE}"/>
              </a:ext>
            </a:extLst>
          </p:cNvPr>
          <p:cNvSpPr>
            <a:spLocks noGrp="1"/>
          </p:cNvSpPr>
          <p:nvPr>
            <p:ph type="body" sz="half" idx="2"/>
          </p:nvPr>
        </p:nvSpPr>
        <p:spPr>
          <a:xfrm>
            <a:off x="839788" y="2289238"/>
            <a:ext cx="3932237" cy="3579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green and black background&#10;&#10;Description automatically generated">
            <a:extLst>
              <a:ext uri="{FF2B5EF4-FFF2-40B4-BE49-F238E27FC236}">
                <a16:creationId xmlns:a16="http://schemas.microsoft.com/office/drawing/2014/main" id="{62B01994-4F2E-868A-5A80-307F17D23CA2}"/>
              </a:ext>
            </a:extLst>
          </p:cNvPr>
          <p:cNvPicPr>
            <a:picLocks noChangeAspect="1"/>
          </p:cNvPicPr>
          <p:nvPr userDrawn="1"/>
        </p:nvPicPr>
        <p:blipFill>
          <a:blip r:embed="rId5">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7" name="Title 1">
            <a:extLst>
              <a:ext uri="{FF2B5EF4-FFF2-40B4-BE49-F238E27FC236}">
                <a16:creationId xmlns:a16="http://schemas.microsoft.com/office/drawing/2014/main" id="{B5674E30-DFD2-9715-49C6-366AC3EADD08}"/>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8240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53C054-2666-6B13-13BC-DA669995C605}"/>
              </a:ext>
            </a:extLst>
          </p:cNvPr>
          <p:cNvSpPr>
            <a:spLocks noGrp="1"/>
          </p:cNvSpPr>
          <p:nvPr>
            <p:ph type="pic" idx="1"/>
          </p:nvPr>
        </p:nvSpPr>
        <p:spPr>
          <a:xfrm>
            <a:off x="5183188" y="1297858"/>
            <a:ext cx="7008812" cy="55601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60949-8E46-129E-4305-97F63C8ADAE3}"/>
              </a:ext>
            </a:extLst>
          </p:cNvPr>
          <p:cNvSpPr>
            <a:spLocks noGrp="1"/>
          </p:cNvSpPr>
          <p:nvPr>
            <p:ph type="body" sz="half" idx="2"/>
          </p:nvPr>
        </p:nvSpPr>
        <p:spPr>
          <a:xfrm>
            <a:off x="839788" y="2375060"/>
            <a:ext cx="3932237" cy="42272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2" name="Group 11">
            <a:extLst>
              <a:ext uri="{FF2B5EF4-FFF2-40B4-BE49-F238E27FC236}">
                <a16:creationId xmlns:a16="http://schemas.microsoft.com/office/drawing/2014/main" id="{CE216FEB-AAEE-B6E4-6305-A4CD34DEB197}"/>
              </a:ext>
            </a:extLst>
          </p:cNvPr>
          <p:cNvGrpSpPr/>
          <p:nvPr userDrawn="1"/>
        </p:nvGrpSpPr>
        <p:grpSpPr>
          <a:xfrm>
            <a:off x="8972797" y="6146174"/>
            <a:ext cx="3127811" cy="475338"/>
            <a:chOff x="8972797" y="6146174"/>
            <a:chExt cx="3127811" cy="475338"/>
          </a:xfrm>
        </p:grpSpPr>
        <p:pic>
          <p:nvPicPr>
            <p:cNvPr id="14" name="Picture 13" descr="A logo on a black background&#10;&#10;Description automatically generated">
              <a:extLst>
                <a:ext uri="{FF2B5EF4-FFF2-40B4-BE49-F238E27FC236}">
                  <a16:creationId xmlns:a16="http://schemas.microsoft.com/office/drawing/2014/main" id="{56155A05-D5B6-B1A5-45E7-A18B6527FF6B}"/>
                </a:ext>
              </a:extLst>
            </p:cNvPr>
            <p:cNvPicPr>
              <a:picLocks noChangeAspect="1"/>
            </p:cNvPicPr>
            <p:nvPr userDrawn="1"/>
          </p:nvPicPr>
          <p:blipFill>
            <a:blip r:embed="rId2">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5" name="Picture 14" descr="A sign with text and images&#10;&#10;Description automatically generated with medium confidence">
              <a:extLst>
                <a:ext uri="{FF2B5EF4-FFF2-40B4-BE49-F238E27FC236}">
                  <a16:creationId xmlns:a16="http://schemas.microsoft.com/office/drawing/2014/main" id="{9EFDDD70-2AA5-5385-639D-59E817D0A4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6" name="Picture 15" descr="A green and black background&#10;&#10;Description automatically generated">
            <a:extLst>
              <a:ext uri="{FF2B5EF4-FFF2-40B4-BE49-F238E27FC236}">
                <a16:creationId xmlns:a16="http://schemas.microsoft.com/office/drawing/2014/main" id="{890F2473-4B8F-F176-6B2D-579F674C6FC6}"/>
              </a:ext>
            </a:extLst>
          </p:cNvPr>
          <p:cNvPicPr>
            <a:picLocks noChangeAspect="1"/>
          </p:cNvPicPr>
          <p:nvPr userDrawn="1"/>
        </p:nvPicPr>
        <p:blipFill>
          <a:blip r:embed="rId4">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7" name="Title 1">
            <a:extLst>
              <a:ext uri="{FF2B5EF4-FFF2-40B4-BE49-F238E27FC236}">
                <a16:creationId xmlns:a16="http://schemas.microsoft.com/office/drawing/2014/main" id="{6354A1B6-B7B7-3CC3-2CED-754299DE00BF}"/>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10361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4F4AA6C-D62C-E6C4-FC4C-AE3CF8C17011}"/>
              </a:ext>
            </a:extLst>
          </p:cNvPr>
          <p:cNvGrpSpPr/>
          <p:nvPr userDrawn="1"/>
        </p:nvGrpSpPr>
        <p:grpSpPr>
          <a:xfrm>
            <a:off x="6213021" y="4570097"/>
            <a:ext cx="5978979" cy="2287903"/>
            <a:chOff x="6213021" y="4570097"/>
            <a:chExt cx="5978979" cy="2287903"/>
          </a:xfrm>
        </p:grpSpPr>
        <p:pic>
          <p:nvPicPr>
            <p:cNvPr id="12" name="Picture 11" descr="A blue green and black wave&#10;&#10;Description automatically generated">
              <a:extLst>
                <a:ext uri="{FF2B5EF4-FFF2-40B4-BE49-F238E27FC236}">
                  <a16:creationId xmlns:a16="http://schemas.microsoft.com/office/drawing/2014/main" id="{4F9BA56B-F72F-C708-9D0E-99FA1772E187}"/>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FDBE427E-5AD2-D51E-A9A2-1392A3974D41}"/>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7" name="Picture 16" descr="A sign with text and images&#10;&#10;Description automatically generated with medium confidence">
              <a:extLst>
                <a:ext uri="{FF2B5EF4-FFF2-40B4-BE49-F238E27FC236}">
                  <a16:creationId xmlns:a16="http://schemas.microsoft.com/office/drawing/2014/main" id="{0A9471B8-819B-9001-3407-0E7CF18FB8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9" name="Picture 8" descr="A green and black background&#10;&#10;Description automatically generated">
            <a:extLst>
              <a:ext uri="{FF2B5EF4-FFF2-40B4-BE49-F238E27FC236}">
                <a16:creationId xmlns:a16="http://schemas.microsoft.com/office/drawing/2014/main" id="{4EAB6A44-9FEF-541D-0D39-20384E582156}"/>
              </a:ext>
            </a:extLst>
          </p:cNvPr>
          <p:cNvPicPr>
            <a:picLocks noChangeAspect="1"/>
          </p:cNvPicPr>
          <p:nvPr userDrawn="1"/>
        </p:nvPicPr>
        <p:blipFill>
          <a:blip r:embed="rId5">
            <a:extLst>
              <a:ext uri="{28A0092B-C50C-407E-A947-70E740481C1C}">
                <a14:useLocalDpi xmlns:a14="http://schemas.microsoft.com/office/drawing/2010/main" val="0"/>
              </a:ext>
            </a:extLst>
          </a:blip>
          <a:srcRect t="69924"/>
          <a:stretch/>
        </p:blipFill>
        <p:spPr>
          <a:xfrm>
            <a:off x="0" y="0"/>
            <a:ext cx="12192000" cy="1522851"/>
          </a:xfrm>
          <a:prstGeom prst="rect">
            <a:avLst/>
          </a:prstGeom>
        </p:spPr>
      </p:pic>
      <p:sp>
        <p:nvSpPr>
          <p:cNvPr id="2" name="Title 1">
            <a:extLst>
              <a:ext uri="{FF2B5EF4-FFF2-40B4-BE49-F238E27FC236}">
                <a16:creationId xmlns:a16="http://schemas.microsoft.com/office/drawing/2014/main" id="{8722865B-B53A-4B22-6776-9D9FB1A71791}"/>
              </a:ext>
            </a:extLst>
          </p:cNvPr>
          <p:cNvSpPr>
            <a:spLocks noGrp="1"/>
          </p:cNvSpPr>
          <p:nvPr>
            <p:ph type="title"/>
          </p:nvPr>
        </p:nvSpPr>
        <p:spPr>
          <a:xfrm>
            <a:off x="838200" y="7614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A9872E-27B0-15E7-A6AB-C2C48FC7FDCD}"/>
              </a:ext>
            </a:extLst>
          </p:cNvPr>
          <p:cNvSpPr>
            <a:spLocks noGrp="1"/>
          </p:cNvSpPr>
          <p:nvPr>
            <p:ph idx="1"/>
          </p:nvPr>
        </p:nvSpPr>
        <p:spPr>
          <a:xfrm>
            <a:off x="838200" y="2284275"/>
            <a:ext cx="10515600" cy="3747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88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5C610E-0580-37C2-F1D4-4C09E991CD00}"/>
              </a:ext>
            </a:extLst>
          </p:cNvPr>
          <p:cNvGrpSpPr/>
          <p:nvPr userDrawn="1"/>
        </p:nvGrpSpPr>
        <p:grpSpPr>
          <a:xfrm>
            <a:off x="6240060" y="4589463"/>
            <a:ext cx="5978979" cy="2287903"/>
            <a:chOff x="6213021" y="4570097"/>
            <a:chExt cx="5978979" cy="2287903"/>
          </a:xfrm>
        </p:grpSpPr>
        <p:pic>
          <p:nvPicPr>
            <p:cNvPr id="9" name="Picture 8" descr="A blue green and black wave&#10;&#10;Description automatically generated">
              <a:extLst>
                <a:ext uri="{FF2B5EF4-FFF2-40B4-BE49-F238E27FC236}">
                  <a16:creationId xmlns:a16="http://schemas.microsoft.com/office/drawing/2014/main" id="{81259FE9-8355-88EB-E430-2CC50BC97CCD}"/>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2" name="Picture 11" descr="A logo on a black background&#10;&#10;Description automatically generated">
              <a:extLst>
                <a:ext uri="{FF2B5EF4-FFF2-40B4-BE49-F238E27FC236}">
                  <a16:creationId xmlns:a16="http://schemas.microsoft.com/office/drawing/2014/main" id="{2E262518-922B-556F-7A91-B10590F40A05}"/>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grpSp>
      <p:sp>
        <p:nvSpPr>
          <p:cNvPr id="2" name="Title 1">
            <a:extLst>
              <a:ext uri="{FF2B5EF4-FFF2-40B4-BE49-F238E27FC236}">
                <a16:creationId xmlns:a16="http://schemas.microsoft.com/office/drawing/2014/main" id="{850E4E64-E269-4793-7792-FA07DC6063DE}"/>
              </a:ext>
            </a:extLst>
          </p:cNvPr>
          <p:cNvSpPr>
            <a:spLocks noGrp="1"/>
          </p:cNvSpPr>
          <p:nvPr>
            <p:ph type="title" hasCustomPrompt="1"/>
          </p:nvPr>
        </p:nvSpPr>
        <p:spPr>
          <a:xfrm>
            <a:off x="5641520" y="1243706"/>
            <a:ext cx="6343651" cy="2852737"/>
          </a:xfrm>
        </p:spPr>
        <p:txBody>
          <a:bodyPr anchor="b">
            <a:normAutofit/>
          </a:bodyPr>
          <a:lstStyle>
            <a:lvl1pPr>
              <a:defRPr sz="5400" b="1">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B199A96-F9EC-9F23-2820-2D1445DB5673}"/>
              </a:ext>
            </a:extLst>
          </p:cNvPr>
          <p:cNvSpPr>
            <a:spLocks noGrp="1"/>
          </p:cNvSpPr>
          <p:nvPr>
            <p:ph type="body" idx="1"/>
          </p:nvPr>
        </p:nvSpPr>
        <p:spPr>
          <a:xfrm>
            <a:off x="5641520" y="4247535"/>
            <a:ext cx="6343651" cy="1203019"/>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F96CC-1EE7-89F5-1790-1904843FBDAC}"/>
              </a:ext>
            </a:extLst>
          </p:cNvPr>
          <p:cNvSpPr>
            <a:spLocks noGrp="1"/>
          </p:cNvSpPr>
          <p:nvPr>
            <p:ph type="dt" sz="half" idx="10"/>
          </p:nvPr>
        </p:nvSpPr>
        <p:spPr/>
        <p:txBody>
          <a:bodyPr/>
          <a:lstStyle/>
          <a:p>
            <a:fld id="{30D45A60-E36D-4E0E-96A0-4C4AC47C35D0}" type="datetimeFigureOut">
              <a:rPr lang="en-US" smtClean="0"/>
              <a:t>7/21/2025</a:t>
            </a:fld>
            <a:endParaRPr lang="en-US"/>
          </a:p>
        </p:txBody>
      </p:sp>
      <p:sp>
        <p:nvSpPr>
          <p:cNvPr id="7" name="Rectangle 6">
            <a:extLst>
              <a:ext uri="{FF2B5EF4-FFF2-40B4-BE49-F238E27FC236}">
                <a16:creationId xmlns:a16="http://schemas.microsoft.com/office/drawing/2014/main" id="{31ACB738-24FE-E4DE-4E5F-9EF27E75887D}"/>
              </a:ext>
            </a:extLst>
          </p:cNvPr>
          <p:cNvSpPr/>
          <p:nvPr userDrawn="1"/>
        </p:nvSpPr>
        <p:spPr>
          <a:xfrm>
            <a:off x="0" y="0"/>
            <a:ext cx="5478236" cy="6857999"/>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pic>
        <p:nvPicPr>
          <p:cNvPr id="14" name="Picture 13" descr="A sign with text and images&#10;&#10;Description automatically generated with medium confidence">
            <a:extLst>
              <a:ext uri="{FF2B5EF4-FFF2-40B4-BE49-F238E27FC236}">
                <a16:creationId xmlns:a16="http://schemas.microsoft.com/office/drawing/2014/main" id="{C5350AEC-5A46-C5E0-6A09-71CFA8A458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1520" y="324379"/>
            <a:ext cx="3050196" cy="919327"/>
          </a:xfrm>
          <a:prstGeom prst="rect">
            <a:avLst/>
          </a:prstGeom>
        </p:spPr>
      </p:pic>
    </p:spTree>
    <p:extLst>
      <p:ext uri="{BB962C8B-B14F-4D97-AF65-F5344CB8AC3E}">
        <p14:creationId xmlns:p14="http://schemas.microsoft.com/office/powerpoint/2010/main" val="102099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5C610E-0580-37C2-F1D4-4C09E991CD00}"/>
              </a:ext>
            </a:extLst>
          </p:cNvPr>
          <p:cNvGrpSpPr/>
          <p:nvPr userDrawn="1"/>
        </p:nvGrpSpPr>
        <p:grpSpPr>
          <a:xfrm>
            <a:off x="6240060" y="4589463"/>
            <a:ext cx="5978979" cy="2287903"/>
            <a:chOff x="6213021" y="4570097"/>
            <a:chExt cx="5978979" cy="2287903"/>
          </a:xfrm>
        </p:grpSpPr>
        <p:pic>
          <p:nvPicPr>
            <p:cNvPr id="9" name="Picture 8" descr="A blue green and black wave&#10;&#10;Description automatically generated">
              <a:extLst>
                <a:ext uri="{FF2B5EF4-FFF2-40B4-BE49-F238E27FC236}">
                  <a16:creationId xmlns:a16="http://schemas.microsoft.com/office/drawing/2014/main" id="{81259FE9-8355-88EB-E430-2CC50BC97CCD}"/>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2" name="Picture 11" descr="A logo on a black background&#10;&#10;Description automatically generated">
              <a:extLst>
                <a:ext uri="{FF2B5EF4-FFF2-40B4-BE49-F238E27FC236}">
                  <a16:creationId xmlns:a16="http://schemas.microsoft.com/office/drawing/2014/main" id="{2E262518-922B-556F-7A91-B10590F40A05}"/>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grpSp>
      <p:sp>
        <p:nvSpPr>
          <p:cNvPr id="2" name="Title 1">
            <a:extLst>
              <a:ext uri="{FF2B5EF4-FFF2-40B4-BE49-F238E27FC236}">
                <a16:creationId xmlns:a16="http://schemas.microsoft.com/office/drawing/2014/main" id="{850E4E64-E269-4793-7792-FA07DC6063DE}"/>
              </a:ext>
            </a:extLst>
          </p:cNvPr>
          <p:cNvSpPr>
            <a:spLocks noGrp="1"/>
          </p:cNvSpPr>
          <p:nvPr>
            <p:ph type="title" hasCustomPrompt="1"/>
          </p:nvPr>
        </p:nvSpPr>
        <p:spPr>
          <a:xfrm>
            <a:off x="5641520" y="1243706"/>
            <a:ext cx="6343651" cy="2852737"/>
          </a:xfrm>
        </p:spPr>
        <p:txBody>
          <a:bodyPr anchor="b">
            <a:normAutofit/>
          </a:bodyPr>
          <a:lstStyle>
            <a:lvl1pPr>
              <a:defRPr sz="5400" b="1">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B199A96-F9EC-9F23-2820-2D1445DB5673}"/>
              </a:ext>
            </a:extLst>
          </p:cNvPr>
          <p:cNvSpPr>
            <a:spLocks noGrp="1"/>
          </p:cNvSpPr>
          <p:nvPr>
            <p:ph type="body" idx="1"/>
          </p:nvPr>
        </p:nvSpPr>
        <p:spPr>
          <a:xfrm>
            <a:off x="5641520" y="4247535"/>
            <a:ext cx="6343651" cy="1203019"/>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F96CC-1EE7-89F5-1790-1904843FBDAC}"/>
              </a:ext>
            </a:extLst>
          </p:cNvPr>
          <p:cNvSpPr>
            <a:spLocks noGrp="1"/>
          </p:cNvSpPr>
          <p:nvPr>
            <p:ph type="dt" sz="half" idx="10"/>
          </p:nvPr>
        </p:nvSpPr>
        <p:spPr/>
        <p:txBody>
          <a:bodyPr/>
          <a:lstStyle/>
          <a:p>
            <a:fld id="{30D45A60-E36D-4E0E-96A0-4C4AC47C35D0}" type="datetimeFigureOut">
              <a:rPr lang="en-US" smtClean="0"/>
              <a:t>7/21/2025</a:t>
            </a:fld>
            <a:endParaRPr lang="en-US"/>
          </a:p>
        </p:txBody>
      </p:sp>
      <p:pic>
        <p:nvPicPr>
          <p:cNvPr id="14" name="Picture 13" descr="A sign with text and images&#10;&#10;Description automatically generated with medium confidence">
            <a:extLst>
              <a:ext uri="{FF2B5EF4-FFF2-40B4-BE49-F238E27FC236}">
                <a16:creationId xmlns:a16="http://schemas.microsoft.com/office/drawing/2014/main" id="{C5350AEC-5A46-C5E0-6A09-71CFA8A458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1520" y="324379"/>
            <a:ext cx="3050196" cy="919327"/>
          </a:xfrm>
          <a:prstGeom prst="rect">
            <a:avLst/>
          </a:prstGeom>
        </p:spPr>
      </p:pic>
      <p:sp>
        <p:nvSpPr>
          <p:cNvPr id="11" name="Picture Placeholder 10">
            <a:extLst>
              <a:ext uri="{FF2B5EF4-FFF2-40B4-BE49-F238E27FC236}">
                <a16:creationId xmlns:a16="http://schemas.microsoft.com/office/drawing/2014/main" id="{94868199-BC51-9C78-F5D7-2FE65EC341AB}"/>
              </a:ext>
            </a:extLst>
          </p:cNvPr>
          <p:cNvSpPr>
            <a:spLocks noGrp="1"/>
          </p:cNvSpPr>
          <p:nvPr>
            <p:ph type="pic" sz="quarter" idx="11"/>
          </p:nvPr>
        </p:nvSpPr>
        <p:spPr>
          <a:xfrm>
            <a:off x="0" y="0"/>
            <a:ext cx="5478463" cy="6877050"/>
          </a:xfrm>
        </p:spPr>
        <p:txBody>
          <a:bodyPr/>
          <a:lstStyle/>
          <a:p>
            <a:endParaRPr lang="en-US"/>
          </a:p>
        </p:txBody>
      </p:sp>
    </p:spTree>
    <p:extLst>
      <p:ext uri="{BB962C8B-B14F-4D97-AF65-F5344CB8AC3E}">
        <p14:creationId xmlns:p14="http://schemas.microsoft.com/office/powerpoint/2010/main" val="247996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E6C9B2A-D621-7A2B-CFBF-F5E8BFD3C238}"/>
              </a:ext>
            </a:extLst>
          </p:cNvPr>
          <p:cNvGrpSpPr/>
          <p:nvPr userDrawn="1"/>
        </p:nvGrpSpPr>
        <p:grpSpPr>
          <a:xfrm>
            <a:off x="6213021" y="4570097"/>
            <a:ext cx="5978979" cy="2287903"/>
            <a:chOff x="6213021" y="4570097"/>
            <a:chExt cx="5978979" cy="2287903"/>
          </a:xfrm>
        </p:grpSpPr>
        <p:pic>
          <p:nvPicPr>
            <p:cNvPr id="13" name="Picture 12" descr="A blue green and black wave&#10;&#10;Description automatically generated">
              <a:extLst>
                <a:ext uri="{FF2B5EF4-FFF2-40B4-BE49-F238E27FC236}">
                  <a16:creationId xmlns:a16="http://schemas.microsoft.com/office/drawing/2014/main" id="{3DEEDA3E-5DB8-C5A8-CA02-897E6A2D0AB5}"/>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61800B46-F436-AB27-D2FA-87255ED2D5FB}"/>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5" name="Picture 14" descr="A sign with text and images&#10;&#10;Description automatically generated with medium confidence">
              <a:extLst>
                <a:ext uri="{FF2B5EF4-FFF2-40B4-BE49-F238E27FC236}">
                  <a16:creationId xmlns:a16="http://schemas.microsoft.com/office/drawing/2014/main" id="{B6F141ED-3157-7988-C2A1-C2B62B598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6" name="Picture 15" descr="A green and black background&#10;&#10;Description automatically generated">
            <a:extLst>
              <a:ext uri="{FF2B5EF4-FFF2-40B4-BE49-F238E27FC236}">
                <a16:creationId xmlns:a16="http://schemas.microsoft.com/office/drawing/2014/main" id="{47708AE1-3B2E-4937-EA5A-93A384EB0476}"/>
              </a:ext>
            </a:extLst>
          </p:cNvPr>
          <p:cNvPicPr>
            <a:picLocks noChangeAspect="1"/>
          </p:cNvPicPr>
          <p:nvPr userDrawn="1"/>
        </p:nvPicPr>
        <p:blipFill>
          <a:blip r:embed="rId5">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2" name="Title 1">
            <a:extLst>
              <a:ext uri="{FF2B5EF4-FFF2-40B4-BE49-F238E27FC236}">
                <a16:creationId xmlns:a16="http://schemas.microsoft.com/office/drawing/2014/main" id="{F4ECAC39-AC62-C3BE-58BC-12056DE6F52D}"/>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387C32-8C9A-A79D-342B-6B37DFA6FEEB}"/>
              </a:ext>
            </a:extLst>
          </p:cNvPr>
          <p:cNvSpPr>
            <a:spLocks noGrp="1"/>
          </p:cNvSpPr>
          <p:nvPr>
            <p:ph sz="half" idx="1"/>
          </p:nvPr>
        </p:nvSpPr>
        <p:spPr>
          <a:xfrm>
            <a:off x="838200" y="2287903"/>
            <a:ext cx="5181600" cy="3889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4C68D4-320A-F40B-C2B2-F0A727F71099}"/>
              </a:ext>
            </a:extLst>
          </p:cNvPr>
          <p:cNvSpPr>
            <a:spLocks noGrp="1"/>
          </p:cNvSpPr>
          <p:nvPr>
            <p:ph sz="half" idx="2"/>
          </p:nvPr>
        </p:nvSpPr>
        <p:spPr>
          <a:xfrm>
            <a:off x="6172200" y="2287903"/>
            <a:ext cx="5181600" cy="3889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03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C084839-DF8B-F4C1-EAD5-9BF933F2D7E1}"/>
              </a:ext>
            </a:extLst>
          </p:cNvPr>
          <p:cNvGrpSpPr/>
          <p:nvPr userDrawn="1"/>
        </p:nvGrpSpPr>
        <p:grpSpPr>
          <a:xfrm>
            <a:off x="6213021" y="4570097"/>
            <a:ext cx="5978979" cy="2287903"/>
            <a:chOff x="6213021" y="4570097"/>
            <a:chExt cx="5978979" cy="2287903"/>
          </a:xfrm>
        </p:grpSpPr>
        <p:pic>
          <p:nvPicPr>
            <p:cNvPr id="21" name="Picture 20" descr="A blue green and black wave&#10;&#10;Description automatically generated">
              <a:extLst>
                <a:ext uri="{FF2B5EF4-FFF2-40B4-BE49-F238E27FC236}">
                  <a16:creationId xmlns:a16="http://schemas.microsoft.com/office/drawing/2014/main" id="{2F1E8EA3-0E38-A431-2954-C770C1436BC2}"/>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22" name="Picture 21" descr="A logo on a black background&#10;&#10;Description automatically generated">
              <a:extLst>
                <a:ext uri="{FF2B5EF4-FFF2-40B4-BE49-F238E27FC236}">
                  <a16:creationId xmlns:a16="http://schemas.microsoft.com/office/drawing/2014/main" id="{B642606B-B049-604D-5D66-EFC986CAF538}"/>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23" name="Picture 22" descr="A sign with text and images&#10;&#10;Description automatically generated with medium confidence">
              <a:extLst>
                <a:ext uri="{FF2B5EF4-FFF2-40B4-BE49-F238E27FC236}">
                  <a16:creationId xmlns:a16="http://schemas.microsoft.com/office/drawing/2014/main" id="{9D361DC9-EC72-6D60-FF7E-1245EC646D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sp>
        <p:nvSpPr>
          <p:cNvPr id="3" name="Text Placeholder 2">
            <a:extLst>
              <a:ext uri="{FF2B5EF4-FFF2-40B4-BE49-F238E27FC236}">
                <a16:creationId xmlns:a16="http://schemas.microsoft.com/office/drawing/2014/main" id="{6EE43915-E455-BA4B-9B10-84C7ED7397AA}"/>
              </a:ext>
            </a:extLst>
          </p:cNvPr>
          <p:cNvSpPr>
            <a:spLocks noGrp="1"/>
          </p:cNvSpPr>
          <p:nvPr>
            <p:ph type="body" idx="1"/>
          </p:nvPr>
        </p:nvSpPr>
        <p:spPr>
          <a:xfrm>
            <a:off x="839788" y="228741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76B3B-A3B7-1E5F-21CD-930A79861285}"/>
              </a:ext>
            </a:extLst>
          </p:cNvPr>
          <p:cNvSpPr>
            <a:spLocks noGrp="1"/>
          </p:cNvSpPr>
          <p:nvPr>
            <p:ph sz="half" idx="2"/>
          </p:nvPr>
        </p:nvSpPr>
        <p:spPr>
          <a:xfrm>
            <a:off x="839788" y="3313471"/>
            <a:ext cx="5157787" cy="287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FADC4-5713-FB96-DE62-3C8498652794}"/>
              </a:ext>
            </a:extLst>
          </p:cNvPr>
          <p:cNvSpPr>
            <a:spLocks noGrp="1"/>
          </p:cNvSpPr>
          <p:nvPr>
            <p:ph type="body" sz="quarter" idx="3"/>
          </p:nvPr>
        </p:nvSpPr>
        <p:spPr>
          <a:xfrm>
            <a:off x="6172200" y="228741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B0117-C146-042B-CB54-383576008C34}"/>
              </a:ext>
            </a:extLst>
          </p:cNvPr>
          <p:cNvSpPr>
            <a:spLocks noGrp="1"/>
          </p:cNvSpPr>
          <p:nvPr>
            <p:ph sz="quarter" idx="4"/>
          </p:nvPr>
        </p:nvSpPr>
        <p:spPr>
          <a:xfrm>
            <a:off x="6172200" y="3313471"/>
            <a:ext cx="5183188" cy="287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descr="A green and black background&#10;&#10;Description automatically generated">
            <a:extLst>
              <a:ext uri="{FF2B5EF4-FFF2-40B4-BE49-F238E27FC236}">
                <a16:creationId xmlns:a16="http://schemas.microsoft.com/office/drawing/2014/main" id="{18FAAF58-FBE7-D5B1-20B7-5E180980552D}"/>
              </a:ext>
            </a:extLst>
          </p:cNvPr>
          <p:cNvPicPr>
            <a:picLocks noChangeAspect="1"/>
          </p:cNvPicPr>
          <p:nvPr userDrawn="1"/>
        </p:nvPicPr>
        <p:blipFill>
          <a:blip r:embed="rId5">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25" name="Title 1">
            <a:extLst>
              <a:ext uri="{FF2B5EF4-FFF2-40B4-BE49-F238E27FC236}">
                <a16:creationId xmlns:a16="http://schemas.microsoft.com/office/drawing/2014/main" id="{E78DC7FE-644A-5620-9758-4D608AFA254C}"/>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47325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E6C9B2A-D621-7A2B-CFBF-F5E8BFD3C238}"/>
              </a:ext>
            </a:extLst>
          </p:cNvPr>
          <p:cNvGrpSpPr/>
          <p:nvPr userDrawn="1"/>
        </p:nvGrpSpPr>
        <p:grpSpPr>
          <a:xfrm>
            <a:off x="6213021" y="4570097"/>
            <a:ext cx="5978979" cy="2287903"/>
            <a:chOff x="6213021" y="4570097"/>
            <a:chExt cx="5978979" cy="2287903"/>
          </a:xfrm>
        </p:grpSpPr>
        <p:pic>
          <p:nvPicPr>
            <p:cNvPr id="13" name="Picture 12" descr="A blue green and black wave&#10;&#10;Description automatically generated">
              <a:extLst>
                <a:ext uri="{FF2B5EF4-FFF2-40B4-BE49-F238E27FC236}">
                  <a16:creationId xmlns:a16="http://schemas.microsoft.com/office/drawing/2014/main" id="{3DEEDA3E-5DB8-C5A8-CA02-897E6A2D0AB5}"/>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61800B46-F436-AB27-D2FA-87255ED2D5FB}"/>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5" name="Picture 14" descr="A sign with text and images&#10;&#10;Description automatically generated with medium confidence">
              <a:extLst>
                <a:ext uri="{FF2B5EF4-FFF2-40B4-BE49-F238E27FC236}">
                  <a16:creationId xmlns:a16="http://schemas.microsoft.com/office/drawing/2014/main" id="{B6F141ED-3157-7988-C2A1-C2B62B598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6" name="Picture 15" descr="A green and black background&#10;&#10;Description automatically generated">
            <a:extLst>
              <a:ext uri="{FF2B5EF4-FFF2-40B4-BE49-F238E27FC236}">
                <a16:creationId xmlns:a16="http://schemas.microsoft.com/office/drawing/2014/main" id="{47708AE1-3B2E-4937-EA5A-93A384EB0476}"/>
              </a:ext>
            </a:extLst>
          </p:cNvPr>
          <p:cNvPicPr>
            <a:picLocks noChangeAspect="1"/>
          </p:cNvPicPr>
          <p:nvPr userDrawn="1"/>
        </p:nvPicPr>
        <p:blipFill>
          <a:blip r:embed="rId5">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2" name="Title 1">
            <a:extLst>
              <a:ext uri="{FF2B5EF4-FFF2-40B4-BE49-F238E27FC236}">
                <a16:creationId xmlns:a16="http://schemas.microsoft.com/office/drawing/2014/main" id="{F4ECAC39-AC62-C3BE-58BC-12056DE6F52D}"/>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965584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F48926EC-34D7-FED3-436F-49281AD77598}"/>
              </a:ext>
            </a:extLst>
          </p:cNvPr>
          <p:cNvSpPr>
            <a:spLocks noGrp="1"/>
          </p:cNvSpPr>
          <p:nvPr>
            <p:ph type="pic" sz="quarter" idx="13"/>
          </p:nvPr>
        </p:nvSpPr>
        <p:spPr>
          <a:xfrm>
            <a:off x="0" y="-261"/>
            <a:ext cx="4286250" cy="6858261"/>
          </a:xfrm>
        </p:spPr>
        <p:txBody>
          <a:bodyPr/>
          <a:lstStyle/>
          <a:p>
            <a:endParaRPr lang="en-US"/>
          </a:p>
        </p:txBody>
      </p:sp>
      <p:grpSp>
        <p:nvGrpSpPr>
          <p:cNvPr id="10" name="Group 9">
            <a:extLst>
              <a:ext uri="{FF2B5EF4-FFF2-40B4-BE49-F238E27FC236}">
                <a16:creationId xmlns:a16="http://schemas.microsoft.com/office/drawing/2014/main" id="{FD19B0BA-B1F0-63E1-F5E6-1046AA627DEC}"/>
              </a:ext>
            </a:extLst>
          </p:cNvPr>
          <p:cNvGrpSpPr/>
          <p:nvPr userDrawn="1"/>
        </p:nvGrpSpPr>
        <p:grpSpPr>
          <a:xfrm>
            <a:off x="6213021" y="4570097"/>
            <a:ext cx="5978979" cy="2287903"/>
            <a:chOff x="6213021" y="4570097"/>
            <a:chExt cx="5978979" cy="2287903"/>
          </a:xfrm>
        </p:grpSpPr>
        <p:pic>
          <p:nvPicPr>
            <p:cNvPr id="11" name="Picture 10" descr="A blue green and black wave&#10;&#10;Description automatically generated">
              <a:extLst>
                <a:ext uri="{FF2B5EF4-FFF2-40B4-BE49-F238E27FC236}">
                  <a16:creationId xmlns:a16="http://schemas.microsoft.com/office/drawing/2014/main" id="{A39BE14F-04A6-F739-2312-CB298669644D}"/>
                </a:ext>
              </a:extLst>
            </p:cNvPr>
            <p:cNvPicPr>
              <a:picLocks noChangeAspect="1"/>
            </p:cNvPicPr>
            <p:nvPr userDrawn="1"/>
          </p:nvPicPr>
          <p:blipFill>
            <a:blip r:embed="rId2">
              <a:extLst>
                <a:ext uri="{28A0092B-C50C-407E-A947-70E740481C1C}">
                  <a14:useLocalDpi xmlns:a14="http://schemas.microsoft.com/office/drawing/2010/main" val="0"/>
                </a:ext>
              </a:extLst>
            </a:blip>
            <a:srcRect r="3218"/>
            <a:stretch/>
          </p:blipFill>
          <p:spPr>
            <a:xfrm>
              <a:off x="6213021" y="4570097"/>
              <a:ext cx="5978979" cy="2287903"/>
            </a:xfrm>
            <a:prstGeom prst="rect">
              <a:avLst/>
            </a:prstGeom>
          </p:spPr>
        </p:pic>
        <p:pic>
          <p:nvPicPr>
            <p:cNvPr id="12" name="Picture 11" descr="A logo on a black background&#10;&#10;Description automatically generated">
              <a:extLst>
                <a:ext uri="{FF2B5EF4-FFF2-40B4-BE49-F238E27FC236}">
                  <a16:creationId xmlns:a16="http://schemas.microsoft.com/office/drawing/2014/main" id="{22FB8E26-D53A-1065-DA79-2F310E6218BA}"/>
                </a:ext>
              </a:extLst>
            </p:cNvPr>
            <p:cNvPicPr>
              <a:picLocks noChangeAspect="1"/>
            </p:cNvPicPr>
            <p:nvPr userDrawn="1"/>
          </p:nvPicPr>
          <p:blipFill>
            <a:blip r:embed="rId3">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3" name="Picture 12" descr="A sign with text and images&#10;&#10;Description automatically generated with medium confidence">
              <a:extLst>
                <a:ext uri="{FF2B5EF4-FFF2-40B4-BE49-F238E27FC236}">
                  <a16:creationId xmlns:a16="http://schemas.microsoft.com/office/drawing/2014/main" id="{0B544412-6639-4444-4083-90619C2CD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4" name="Picture 13" descr="A green and black background&#10;&#10;Description automatically generated">
            <a:extLst>
              <a:ext uri="{FF2B5EF4-FFF2-40B4-BE49-F238E27FC236}">
                <a16:creationId xmlns:a16="http://schemas.microsoft.com/office/drawing/2014/main" id="{94E773E8-F0CD-6942-3C96-3EE7E10995FD}"/>
              </a:ext>
            </a:extLst>
          </p:cNvPr>
          <p:cNvPicPr>
            <a:picLocks noChangeAspect="1"/>
          </p:cNvPicPr>
          <p:nvPr userDrawn="1"/>
        </p:nvPicPr>
        <p:blipFill>
          <a:blip r:embed="rId5">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5" name="Title 1">
            <a:extLst>
              <a:ext uri="{FF2B5EF4-FFF2-40B4-BE49-F238E27FC236}">
                <a16:creationId xmlns:a16="http://schemas.microsoft.com/office/drawing/2014/main" id="{FCC6E8B3-8B6F-48FD-DCE3-A14957967882}"/>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4671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F30611-8305-07F4-6953-87A2237395C1}"/>
              </a:ext>
            </a:extLst>
          </p:cNvPr>
          <p:cNvSpPr/>
          <p:nvPr userDrawn="1"/>
        </p:nvSpPr>
        <p:spPr>
          <a:xfrm>
            <a:off x="0" y="-261"/>
            <a:ext cx="12191999" cy="6858261"/>
          </a:xfrm>
          <a:prstGeom prst="rect">
            <a:avLst/>
          </a:prstGeom>
          <a:solidFill>
            <a:schemeClr val="bg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solidFill>
            </a:endParaRPr>
          </a:p>
        </p:txBody>
      </p:sp>
      <p:sp>
        <p:nvSpPr>
          <p:cNvPr id="6" name="Picture Placeholder 13">
            <a:extLst>
              <a:ext uri="{FF2B5EF4-FFF2-40B4-BE49-F238E27FC236}">
                <a16:creationId xmlns:a16="http://schemas.microsoft.com/office/drawing/2014/main" id="{B01F9584-58AA-2074-A481-A95F65811E60}"/>
              </a:ext>
            </a:extLst>
          </p:cNvPr>
          <p:cNvSpPr>
            <a:spLocks noGrp="1"/>
          </p:cNvSpPr>
          <p:nvPr>
            <p:ph type="pic" sz="quarter" idx="13"/>
          </p:nvPr>
        </p:nvSpPr>
        <p:spPr>
          <a:xfrm>
            <a:off x="0" y="-261"/>
            <a:ext cx="4286250" cy="6858261"/>
          </a:xfrm>
        </p:spPr>
        <p:txBody>
          <a:bodyPr/>
          <a:lstStyle/>
          <a:p>
            <a:endParaRPr lang="en-US"/>
          </a:p>
        </p:txBody>
      </p:sp>
      <p:grpSp>
        <p:nvGrpSpPr>
          <p:cNvPr id="7" name="Group 6">
            <a:extLst>
              <a:ext uri="{FF2B5EF4-FFF2-40B4-BE49-F238E27FC236}">
                <a16:creationId xmlns:a16="http://schemas.microsoft.com/office/drawing/2014/main" id="{570F18A8-075C-D77B-C2B0-FB4546997C28}"/>
              </a:ext>
            </a:extLst>
          </p:cNvPr>
          <p:cNvGrpSpPr/>
          <p:nvPr userDrawn="1"/>
        </p:nvGrpSpPr>
        <p:grpSpPr>
          <a:xfrm>
            <a:off x="8972797" y="6146174"/>
            <a:ext cx="3127811" cy="475338"/>
            <a:chOff x="8972797" y="6146174"/>
            <a:chExt cx="3127811" cy="475338"/>
          </a:xfrm>
        </p:grpSpPr>
        <p:pic>
          <p:nvPicPr>
            <p:cNvPr id="8" name="Picture 7" descr="A logo on a black background&#10;&#10;Description automatically generated">
              <a:extLst>
                <a:ext uri="{FF2B5EF4-FFF2-40B4-BE49-F238E27FC236}">
                  <a16:creationId xmlns:a16="http://schemas.microsoft.com/office/drawing/2014/main" id="{30FD5197-C41A-47CD-8C26-0BF688788E77}"/>
                </a:ext>
              </a:extLst>
            </p:cNvPr>
            <p:cNvPicPr>
              <a:picLocks noChangeAspect="1"/>
            </p:cNvPicPr>
            <p:nvPr userDrawn="1"/>
          </p:nvPicPr>
          <p:blipFill>
            <a:blip r:embed="rId2">
              <a:extLst>
                <a:ext uri="{28A0092B-C50C-407E-A947-70E740481C1C}">
                  <a14:useLocalDpi xmlns:a14="http://schemas.microsoft.com/office/drawing/2010/main" val="0"/>
                </a:ext>
              </a:extLst>
            </a:blip>
            <a:srcRect t="36840" b="33983"/>
            <a:stretch/>
          </p:blipFill>
          <p:spPr>
            <a:xfrm>
              <a:off x="10577630" y="6177450"/>
              <a:ext cx="1522978" cy="444062"/>
            </a:xfrm>
            <a:prstGeom prst="rect">
              <a:avLst/>
            </a:prstGeom>
          </p:spPr>
        </p:pic>
        <p:pic>
          <p:nvPicPr>
            <p:cNvPr id="14" name="Picture 13" descr="A sign with text and images&#10;&#10;Description automatically generated with medium confidence">
              <a:extLst>
                <a:ext uri="{FF2B5EF4-FFF2-40B4-BE49-F238E27FC236}">
                  <a16:creationId xmlns:a16="http://schemas.microsoft.com/office/drawing/2014/main" id="{26BDBA1B-1F80-73D7-20C1-9209B05031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2797" y="6146174"/>
              <a:ext cx="1513441" cy="456150"/>
            </a:xfrm>
            <a:prstGeom prst="rect">
              <a:avLst/>
            </a:prstGeom>
          </p:spPr>
        </p:pic>
      </p:grpSp>
      <p:pic>
        <p:nvPicPr>
          <p:cNvPr id="15" name="Picture 14" descr="A green and black background&#10;&#10;Description automatically generated">
            <a:extLst>
              <a:ext uri="{FF2B5EF4-FFF2-40B4-BE49-F238E27FC236}">
                <a16:creationId xmlns:a16="http://schemas.microsoft.com/office/drawing/2014/main" id="{B8AF7D15-CC00-43AB-D52B-8B2FEFCD5AE2}"/>
              </a:ext>
            </a:extLst>
          </p:cNvPr>
          <p:cNvPicPr>
            <a:picLocks noChangeAspect="1"/>
          </p:cNvPicPr>
          <p:nvPr userDrawn="1"/>
        </p:nvPicPr>
        <p:blipFill>
          <a:blip r:embed="rId4">
            <a:extLst>
              <a:ext uri="{28A0092B-C50C-407E-A947-70E740481C1C}">
                <a14:useLocalDpi xmlns:a14="http://schemas.microsoft.com/office/drawing/2010/main" val="0"/>
              </a:ext>
            </a:extLst>
          </a:blip>
          <a:srcRect t="47096"/>
          <a:stretch/>
        </p:blipFill>
        <p:spPr>
          <a:xfrm>
            <a:off x="0" y="0"/>
            <a:ext cx="12192000" cy="2678671"/>
          </a:xfrm>
          <a:prstGeom prst="rect">
            <a:avLst/>
          </a:prstGeom>
        </p:spPr>
      </p:pic>
      <p:sp>
        <p:nvSpPr>
          <p:cNvPr id="16" name="Title 1">
            <a:extLst>
              <a:ext uri="{FF2B5EF4-FFF2-40B4-BE49-F238E27FC236}">
                <a16:creationId xmlns:a16="http://schemas.microsoft.com/office/drawing/2014/main" id="{C37E7D54-AF57-5DCB-448B-538629FE7C9D}"/>
              </a:ext>
            </a:extLst>
          </p:cNvPr>
          <p:cNvSpPr>
            <a:spLocks noGrp="1"/>
          </p:cNvSpPr>
          <p:nvPr>
            <p:ph type="title" hasCustomPrompt="1"/>
          </p:nvPr>
        </p:nvSpPr>
        <p:spPr>
          <a:xfrm>
            <a:off x="838200" y="365126"/>
            <a:ext cx="10515600" cy="835026"/>
          </a:xfrm>
        </p:spPr>
        <p:txBody>
          <a:bodyPr>
            <a:normAutofit/>
          </a:bodyPr>
          <a:lstStyle>
            <a:lvl1pP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18586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AD510C-A4AE-B8C2-5654-C2C6D2070F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05341-961B-A157-23A7-F235DC3AA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F5D8-D740-8CA6-FAF2-F8E5CD30C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D45A60-E36D-4E0E-96A0-4C4AC47C35D0}" type="datetimeFigureOut">
              <a:rPr lang="en-US" smtClean="0"/>
              <a:t>7/21/2025</a:t>
            </a:fld>
            <a:endParaRPr lang="en-US"/>
          </a:p>
        </p:txBody>
      </p:sp>
      <p:sp>
        <p:nvSpPr>
          <p:cNvPr id="5" name="Footer Placeholder 4">
            <a:extLst>
              <a:ext uri="{FF2B5EF4-FFF2-40B4-BE49-F238E27FC236}">
                <a16:creationId xmlns:a16="http://schemas.microsoft.com/office/drawing/2014/main" id="{0170B28B-2271-CEE3-2319-6806C097B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963042-07BF-F7E3-8E93-515E98893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2013D2-F9D0-421C-8E89-4C96A1CF1AC1}" type="slidenum">
              <a:rPr lang="en-US" smtClean="0"/>
              <a:t>‹#›</a:t>
            </a:fld>
            <a:endParaRPr lang="en-US"/>
          </a:p>
        </p:txBody>
      </p:sp>
    </p:spTree>
    <p:extLst>
      <p:ext uri="{BB962C8B-B14F-4D97-AF65-F5344CB8AC3E}">
        <p14:creationId xmlns:p14="http://schemas.microsoft.com/office/powerpoint/2010/main" val="3795085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2" r:id="rId5"/>
    <p:sldLayoutId id="2147483653" r:id="rId6"/>
    <p:sldLayoutId id="2147483654" r:id="rId7"/>
    <p:sldLayoutId id="2147483658" r:id="rId8"/>
    <p:sldLayoutId id="2147483659" r:id="rId9"/>
    <p:sldLayoutId id="2147483661" r:id="rId10"/>
    <p:sldLayoutId id="2147483660" r:id="rId11"/>
    <p:sldLayoutId id="2147483655" r:id="rId12"/>
    <p:sldLayoutId id="2147483656" r:id="rId13"/>
    <p:sldLayoutId id="21474836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1206-EBD3-C3A7-4F58-B172B686D66A}"/>
              </a:ext>
            </a:extLst>
          </p:cNvPr>
          <p:cNvSpPr>
            <a:spLocks noGrp="1"/>
          </p:cNvSpPr>
          <p:nvPr>
            <p:ph type="title"/>
          </p:nvPr>
        </p:nvSpPr>
        <p:spPr/>
        <p:txBody>
          <a:bodyPr/>
          <a:lstStyle/>
          <a:p>
            <a:r>
              <a:rPr lang="en-US"/>
              <a:t>Rapid City HPN Corridors Focus Group</a:t>
            </a:r>
          </a:p>
        </p:txBody>
      </p:sp>
      <p:sp>
        <p:nvSpPr>
          <p:cNvPr id="3" name="Text Placeholder 2">
            <a:extLst>
              <a:ext uri="{FF2B5EF4-FFF2-40B4-BE49-F238E27FC236}">
                <a16:creationId xmlns:a16="http://schemas.microsoft.com/office/drawing/2014/main" id="{5E79A5D6-D227-0B1B-9E03-0358C1AF1DC7}"/>
              </a:ext>
            </a:extLst>
          </p:cNvPr>
          <p:cNvSpPr>
            <a:spLocks noGrp="1"/>
          </p:cNvSpPr>
          <p:nvPr>
            <p:ph type="body" idx="1"/>
          </p:nvPr>
        </p:nvSpPr>
        <p:spPr/>
        <p:txBody>
          <a:bodyPr/>
          <a:lstStyle/>
          <a:p>
            <a:r>
              <a:rPr lang="en-US"/>
              <a:t>July 17, 2025</a:t>
            </a:r>
          </a:p>
        </p:txBody>
      </p:sp>
    </p:spTree>
    <p:extLst>
      <p:ext uri="{BB962C8B-B14F-4D97-AF65-F5344CB8AC3E}">
        <p14:creationId xmlns:p14="http://schemas.microsoft.com/office/powerpoint/2010/main" val="408895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56E0-D96D-FF31-9F22-E22FD577E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274EA-41DB-D3BB-FD50-175BCD597234}"/>
              </a:ext>
            </a:extLst>
          </p:cNvPr>
          <p:cNvSpPr>
            <a:spLocks noGrp="1"/>
          </p:cNvSpPr>
          <p:nvPr>
            <p:ph type="title"/>
          </p:nvPr>
        </p:nvSpPr>
        <p:spPr/>
        <p:txBody>
          <a:bodyPr/>
          <a:lstStyle/>
          <a:p>
            <a:r>
              <a:rPr lang="en-US" dirty="0"/>
              <a:t>Safety Analysis</a:t>
            </a:r>
          </a:p>
        </p:txBody>
      </p:sp>
      <p:sp>
        <p:nvSpPr>
          <p:cNvPr id="3" name="Content Placeholder 2">
            <a:extLst>
              <a:ext uri="{FF2B5EF4-FFF2-40B4-BE49-F238E27FC236}">
                <a16:creationId xmlns:a16="http://schemas.microsoft.com/office/drawing/2014/main" id="{991874D3-B427-A861-9661-E15FD128C618}"/>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7" name="Content Placeholder 2">
            <a:extLst>
              <a:ext uri="{FF2B5EF4-FFF2-40B4-BE49-F238E27FC236}">
                <a16:creationId xmlns:a16="http://schemas.microsoft.com/office/drawing/2014/main" id="{04702727-1246-379E-5B89-051F5A9CC90E}"/>
              </a:ext>
            </a:extLst>
          </p:cNvPr>
          <p:cNvSpPr txBox="1">
            <a:spLocks/>
          </p:cNvSpPr>
          <p:nvPr/>
        </p:nvSpPr>
        <p:spPr>
          <a:xfrm>
            <a:off x="990600" y="2440303"/>
            <a:ext cx="5181600" cy="3889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70% of fatal or serious injury crashes (KA crashes) occur 11% of Rapid City’s road network</a:t>
            </a:r>
          </a:p>
          <a:p>
            <a:r>
              <a:rPr lang="en-US"/>
              <a:t>The safety action plan will target this smaller area to focus on eliminating fatalities and serious injuries</a:t>
            </a:r>
          </a:p>
          <a:p>
            <a:endParaRPr lang="en-US"/>
          </a:p>
          <a:p>
            <a:endParaRPr lang="en-US"/>
          </a:p>
        </p:txBody>
      </p:sp>
      <p:pic>
        <p:nvPicPr>
          <p:cNvPr id="5" name="Picture 4" descr="A map of a city&#10;&#10;AI-generated content may be incorrect.">
            <a:extLst>
              <a:ext uri="{FF2B5EF4-FFF2-40B4-BE49-F238E27FC236}">
                <a16:creationId xmlns:a16="http://schemas.microsoft.com/office/drawing/2014/main" id="{95AB05AD-2D58-5786-0A64-84AAE600B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480" y="1412240"/>
            <a:ext cx="5378027" cy="4033520"/>
          </a:xfrm>
          <a:prstGeom prst="rect">
            <a:avLst/>
          </a:prstGeom>
          <a:ln w="38100">
            <a:solidFill>
              <a:schemeClr val="tx1"/>
            </a:solidFill>
          </a:ln>
        </p:spPr>
      </p:pic>
    </p:spTree>
    <p:extLst>
      <p:ext uri="{BB962C8B-B14F-4D97-AF65-F5344CB8AC3E}">
        <p14:creationId xmlns:p14="http://schemas.microsoft.com/office/powerpoint/2010/main" val="3770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B04FF4-35EA-19EA-AF3C-FEC9E1CAB3EB}"/>
              </a:ext>
            </a:extLst>
          </p:cNvPr>
          <p:cNvSpPr>
            <a:spLocks noGrp="1"/>
          </p:cNvSpPr>
          <p:nvPr>
            <p:ph type="ctrTitle"/>
          </p:nvPr>
        </p:nvSpPr>
        <p:spPr>
          <a:xfrm>
            <a:off x="3043918" y="649846"/>
            <a:ext cx="8246382" cy="1837531"/>
          </a:xfrm>
        </p:spPr>
        <p:txBody>
          <a:bodyPr/>
          <a:lstStyle/>
          <a:p>
            <a:r>
              <a:rPr lang="en-US"/>
              <a:t>High Priority Network Discussion</a:t>
            </a:r>
          </a:p>
        </p:txBody>
      </p:sp>
    </p:spTree>
    <p:extLst>
      <p:ext uri="{BB962C8B-B14F-4D97-AF65-F5344CB8AC3E}">
        <p14:creationId xmlns:p14="http://schemas.microsoft.com/office/powerpoint/2010/main" val="239377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9CFEC-DD53-2900-7541-C76C25594F68}"/>
              </a:ext>
            </a:extLst>
          </p:cNvPr>
          <p:cNvSpPr>
            <a:spLocks noGrp="1"/>
          </p:cNvSpPr>
          <p:nvPr>
            <p:ph type="ctrTitle"/>
          </p:nvPr>
        </p:nvSpPr>
        <p:spPr>
          <a:xfrm>
            <a:off x="3043918" y="920013"/>
            <a:ext cx="8851672" cy="1837531"/>
          </a:xfrm>
        </p:spPr>
        <p:txBody>
          <a:bodyPr/>
          <a:lstStyle/>
          <a:p>
            <a:r>
              <a:rPr lang="en-US"/>
              <a:t>Projects and Strategies</a:t>
            </a:r>
          </a:p>
        </p:txBody>
      </p:sp>
    </p:spTree>
    <p:extLst>
      <p:ext uri="{BB962C8B-B14F-4D97-AF65-F5344CB8AC3E}">
        <p14:creationId xmlns:p14="http://schemas.microsoft.com/office/powerpoint/2010/main" val="78178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8ABBC-E5F4-86CE-E3E6-49EC62E78B37}"/>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EADC8CB5-9E73-A2E1-4A13-42673949493F}"/>
              </a:ext>
            </a:extLst>
          </p:cNvPr>
          <p:cNvGrpSpPr/>
          <p:nvPr/>
        </p:nvGrpSpPr>
        <p:grpSpPr>
          <a:xfrm>
            <a:off x="1989076" y="1163196"/>
            <a:ext cx="8128000" cy="1670607"/>
            <a:chOff x="2032000" y="619657"/>
            <a:chExt cx="8128000" cy="1670607"/>
          </a:xfrm>
        </p:grpSpPr>
        <p:pic>
          <p:nvPicPr>
            <p:cNvPr id="1029" name="Picture 5" descr="Thumbs up sign with solid fill, Picture">
              <a:extLst>
                <a:ext uri="{FF2B5EF4-FFF2-40B4-BE49-F238E27FC236}">
                  <a16:creationId xmlns:a16="http://schemas.microsoft.com/office/drawing/2014/main" id="{EC94AE8E-2643-597D-DC82-14A15EA490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ign with solid fill, Picture">
              <a:extLst>
                <a:ext uri="{FF2B5EF4-FFF2-40B4-BE49-F238E27FC236}">
                  <a16:creationId xmlns:a16="http://schemas.microsoft.com/office/drawing/2014/main" id="{29E20DB3-E385-051A-D2E7-930CAF6F2A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469B4629-9078-B11B-EB4C-50AD90936DD0}"/>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871440"/>
                    </a:ext>
                  </a:extLst>
                </a:tr>
              </a:tbl>
            </a:graphicData>
          </a:graphic>
        </p:graphicFrame>
        <p:pic>
          <p:nvPicPr>
            <p:cNvPr id="14" name="Picture 7" descr="Thumbs up sign with solid fill, Picture">
              <a:extLst>
                <a:ext uri="{FF2B5EF4-FFF2-40B4-BE49-F238E27FC236}">
                  <a16:creationId xmlns:a16="http://schemas.microsoft.com/office/drawing/2014/main" id="{6E6C85AD-D3D1-42A5-7C53-E64698A075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344FF99-2D94-1428-0392-F362651D5B33}"/>
              </a:ext>
            </a:extLst>
          </p:cNvPr>
          <p:cNvGrpSpPr/>
          <p:nvPr/>
        </p:nvGrpSpPr>
        <p:grpSpPr>
          <a:xfrm>
            <a:off x="1989076" y="3552008"/>
            <a:ext cx="8128000" cy="1670607"/>
            <a:chOff x="2032000" y="619657"/>
            <a:chExt cx="8128000" cy="1670607"/>
          </a:xfrm>
        </p:grpSpPr>
        <p:pic>
          <p:nvPicPr>
            <p:cNvPr id="24" name="Picture 5" descr="Thumbs up sign with solid fill, Picture">
              <a:extLst>
                <a:ext uri="{FF2B5EF4-FFF2-40B4-BE49-F238E27FC236}">
                  <a16:creationId xmlns:a16="http://schemas.microsoft.com/office/drawing/2014/main" id="{00F5694D-DB9F-7ECA-05AE-6F2CFB5790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umbs up sign with solid fill, Picture">
              <a:extLst>
                <a:ext uri="{FF2B5EF4-FFF2-40B4-BE49-F238E27FC236}">
                  <a16:creationId xmlns:a16="http://schemas.microsoft.com/office/drawing/2014/main" id="{5961E54E-9DFB-819E-C590-D0AE47C183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AA9A2C96-3B22-5B4C-EA02-1A187A20E8D9}"/>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5871440"/>
                    </a:ext>
                  </a:extLst>
                </a:tr>
              </a:tbl>
            </a:graphicData>
          </a:graphic>
        </p:graphicFrame>
        <p:pic>
          <p:nvPicPr>
            <p:cNvPr id="27" name="Picture 7" descr="Thumbs up sign with solid fill, Picture">
              <a:extLst>
                <a:ext uri="{FF2B5EF4-FFF2-40B4-BE49-F238E27FC236}">
                  <a16:creationId xmlns:a16="http://schemas.microsoft.com/office/drawing/2014/main" id="{3AB45882-6359-4D20-A32F-3094000A41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1D06ED38-B7AB-6A50-483B-92D7A00FBA96}"/>
              </a:ext>
            </a:extLst>
          </p:cNvPr>
          <p:cNvSpPr txBox="1"/>
          <p:nvPr/>
        </p:nvSpPr>
        <p:spPr>
          <a:xfrm>
            <a:off x="1946152" y="525329"/>
            <a:ext cx="8325379" cy="369332"/>
          </a:xfrm>
          <a:prstGeom prst="rect">
            <a:avLst/>
          </a:prstGeom>
          <a:noFill/>
        </p:spPr>
        <p:txBody>
          <a:bodyPr wrap="square">
            <a:spAutoFit/>
          </a:bodyPr>
          <a:lstStyle/>
          <a:p>
            <a:r>
              <a:rPr lang="en-US" sz="1800" b="1" i="0">
                <a:solidFill>
                  <a:srgbClr val="000000"/>
                </a:solidFill>
                <a:effectLst/>
                <a:latin typeface="Montserrat" panose="00000500000000000000" pitchFamily="2" charset="0"/>
              </a:rPr>
              <a:t>What are your thoughts on access </a:t>
            </a:r>
            <a:r>
              <a:rPr lang="en-US" b="1">
                <a:solidFill>
                  <a:srgbClr val="000000"/>
                </a:solidFill>
                <a:latin typeface="Montserrat" panose="00000500000000000000" pitchFamily="2" charset="0"/>
              </a:rPr>
              <a:t>m</a:t>
            </a:r>
            <a:r>
              <a:rPr lang="en-US" sz="1800" b="1" i="0">
                <a:solidFill>
                  <a:srgbClr val="000000"/>
                </a:solidFill>
                <a:effectLst/>
                <a:latin typeface="Montserrat" panose="00000500000000000000" pitchFamily="2" charset="0"/>
              </a:rPr>
              <a:t>anagement?</a:t>
            </a:r>
            <a:r>
              <a:rPr lang="en-US" sz="1800" b="0" i="0">
                <a:solidFill>
                  <a:srgbClr val="000000"/>
                </a:solidFill>
                <a:effectLst/>
                <a:latin typeface="Montserrat" panose="00000500000000000000" pitchFamily="2" charset="0"/>
              </a:rPr>
              <a:t> </a:t>
            </a:r>
            <a:endParaRPr lang="en-US"/>
          </a:p>
        </p:txBody>
      </p:sp>
      <p:sp>
        <p:nvSpPr>
          <p:cNvPr id="3" name="TextBox 2">
            <a:extLst>
              <a:ext uri="{FF2B5EF4-FFF2-40B4-BE49-F238E27FC236}">
                <a16:creationId xmlns:a16="http://schemas.microsoft.com/office/drawing/2014/main" id="{32077E2A-4710-6367-4FA2-99F97095D649}"/>
              </a:ext>
            </a:extLst>
          </p:cNvPr>
          <p:cNvSpPr txBox="1"/>
          <p:nvPr/>
        </p:nvSpPr>
        <p:spPr>
          <a:xfrm>
            <a:off x="1903228" y="3014090"/>
            <a:ext cx="8213848" cy="369332"/>
          </a:xfrm>
          <a:prstGeom prst="rect">
            <a:avLst/>
          </a:prstGeom>
          <a:noFill/>
        </p:spPr>
        <p:txBody>
          <a:bodyPr wrap="square">
            <a:spAutoFit/>
          </a:bodyPr>
          <a:lstStyle/>
          <a:p>
            <a:r>
              <a:rPr lang="en-US" sz="1800" b="1" i="0">
                <a:solidFill>
                  <a:srgbClr val="000000"/>
                </a:solidFill>
                <a:effectLst/>
                <a:latin typeface="Montserrat" panose="00000500000000000000" pitchFamily="2" charset="0"/>
              </a:rPr>
              <a:t>What are your thoughts on lane reduction?</a:t>
            </a:r>
            <a:r>
              <a:rPr lang="en-US" sz="1800" b="0" i="0">
                <a:solidFill>
                  <a:srgbClr val="000000"/>
                </a:solidFill>
                <a:effectLst/>
                <a:latin typeface="Montserrat" panose="00000500000000000000" pitchFamily="2" charset="0"/>
              </a:rPr>
              <a:t> </a:t>
            </a:r>
            <a:endParaRPr lang="en-US"/>
          </a:p>
        </p:txBody>
      </p:sp>
    </p:spTree>
    <p:extLst>
      <p:ext uri="{BB962C8B-B14F-4D97-AF65-F5344CB8AC3E}">
        <p14:creationId xmlns:p14="http://schemas.microsoft.com/office/powerpoint/2010/main" val="283930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4B54-42BE-9C30-48B7-7F679BF245FF}"/>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7A87BF53-4474-F4F8-62E9-6C3BE13CB984}"/>
              </a:ext>
            </a:extLst>
          </p:cNvPr>
          <p:cNvGrpSpPr/>
          <p:nvPr/>
        </p:nvGrpSpPr>
        <p:grpSpPr>
          <a:xfrm>
            <a:off x="1989076" y="1163196"/>
            <a:ext cx="8128000" cy="1670607"/>
            <a:chOff x="2032000" y="619657"/>
            <a:chExt cx="8128000" cy="1670607"/>
          </a:xfrm>
        </p:grpSpPr>
        <p:pic>
          <p:nvPicPr>
            <p:cNvPr id="1029" name="Picture 5" descr="Thumbs up sign with solid fill, Picture">
              <a:extLst>
                <a:ext uri="{FF2B5EF4-FFF2-40B4-BE49-F238E27FC236}">
                  <a16:creationId xmlns:a16="http://schemas.microsoft.com/office/drawing/2014/main" id="{E4982C56-7477-6E7D-BE9B-D8B71060B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ign with solid fill, Picture">
              <a:extLst>
                <a:ext uri="{FF2B5EF4-FFF2-40B4-BE49-F238E27FC236}">
                  <a16:creationId xmlns:a16="http://schemas.microsoft.com/office/drawing/2014/main" id="{7E32D277-3F8B-4739-694D-E09A9FF6AA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47CEF49D-F005-FFA6-283C-7E63ACE8FAD3}"/>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871440"/>
                    </a:ext>
                  </a:extLst>
                </a:tr>
              </a:tbl>
            </a:graphicData>
          </a:graphic>
        </p:graphicFrame>
        <p:pic>
          <p:nvPicPr>
            <p:cNvPr id="14" name="Picture 7" descr="Thumbs up sign with solid fill, Picture">
              <a:extLst>
                <a:ext uri="{FF2B5EF4-FFF2-40B4-BE49-F238E27FC236}">
                  <a16:creationId xmlns:a16="http://schemas.microsoft.com/office/drawing/2014/main" id="{78E1AB59-220A-029F-FCC3-C36DB7EFC7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B5E1E948-F1C4-D827-B4F2-3C0219901E7C}"/>
              </a:ext>
            </a:extLst>
          </p:cNvPr>
          <p:cNvGrpSpPr/>
          <p:nvPr/>
        </p:nvGrpSpPr>
        <p:grpSpPr>
          <a:xfrm>
            <a:off x="1989076" y="3552008"/>
            <a:ext cx="8128000" cy="1670607"/>
            <a:chOff x="2032000" y="619657"/>
            <a:chExt cx="8128000" cy="1670607"/>
          </a:xfrm>
        </p:grpSpPr>
        <p:pic>
          <p:nvPicPr>
            <p:cNvPr id="24" name="Picture 5" descr="Thumbs up sign with solid fill, Picture">
              <a:extLst>
                <a:ext uri="{FF2B5EF4-FFF2-40B4-BE49-F238E27FC236}">
                  <a16:creationId xmlns:a16="http://schemas.microsoft.com/office/drawing/2014/main" id="{8106FB49-8FE6-86A2-FF64-D334FC2CD9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umbs up sign with solid fill, Picture">
              <a:extLst>
                <a:ext uri="{FF2B5EF4-FFF2-40B4-BE49-F238E27FC236}">
                  <a16:creationId xmlns:a16="http://schemas.microsoft.com/office/drawing/2014/main" id="{CE9B0D6D-9585-5453-CD6C-6219D1CD6C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DC830251-9360-CF51-D006-8F2FA686CA9A}"/>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5871440"/>
                    </a:ext>
                  </a:extLst>
                </a:tr>
              </a:tbl>
            </a:graphicData>
          </a:graphic>
        </p:graphicFrame>
        <p:pic>
          <p:nvPicPr>
            <p:cNvPr id="27" name="Picture 7" descr="Thumbs up sign with solid fill, Picture">
              <a:extLst>
                <a:ext uri="{FF2B5EF4-FFF2-40B4-BE49-F238E27FC236}">
                  <a16:creationId xmlns:a16="http://schemas.microsoft.com/office/drawing/2014/main" id="{C9CB7D75-26A7-8397-998E-5704CA5DF5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E7E05927-22B4-E9B6-85B8-909288EF1A2B}"/>
              </a:ext>
            </a:extLst>
          </p:cNvPr>
          <p:cNvSpPr txBox="1"/>
          <p:nvPr/>
        </p:nvSpPr>
        <p:spPr>
          <a:xfrm>
            <a:off x="1946152" y="525329"/>
            <a:ext cx="8325379" cy="369332"/>
          </a:xfrm>
          <a:prstGeom prst="rect">
            <a:avLst/>
          </a:prstGeom>
          <a:noFill/>
        </p:spPr>
        <p:txBody>
          <a:bodyPr wrap="square">
            <a:spAutoFit/>
          </a:bodyPr>
          <a:lstStyle/>
          <a:p>
            <a:r>
              <a:rPr lang="en-US" sz="1800" b="1" i="0">
                <a:solidFill>
                  <a:srgbClr val="000000"/>
                </a:solidFill>
                <a:effectLst/>
                <a:latin typeface="Montserrat" panose="00000500000000000000" pitchFamily="2" charset="0"/>
              </a:rPr>
              <a:t>What are your thoughts on signalized intersections?</a:t>
            </a:r>
            <a:r>
              <a:rPr lang="en-US" sz="1800" b="0" i="0">
                <a:solidFill>
                  <a:srgbClr val="000000"/>
                </a:solidFill>
                <a:effectLst/>
                <a:latin typeface="Montserrat" panose="00000500000000000000" pitchFamily="2" charset="0"/>
              </a:rPr>
              <a:t> </a:t>
            </a:r>
            <a:endParaRPr lang="en-US"/>
          </a:p>
        </p:txBody>
      </p:sp>
      <p:sp>
        <p:nvSpPr>
          <p:cNvPr id="3" name="TextBox 2">
            <a:extLst>
              <a:ext uri="{FF2B5EF4-FFF2-40B4-BE49-F238E27FC236}">
                <a16:creationId xmlns:a16="http://schemas.microsoft.com/office/drawing/2014/main" id="{C14CFB62-2672-B10F-7434-7BBFA9D37E73}"/>
              </a:ext>
            </a:extLst>
          </p:cNvPr>
          <p:cNvSpPr txBox="1"/>
          <p:nvPr/>
        </p:nvSpPr>
        <p:spPr>
          <a:xfrm>
            <a:off x="1903228" y="3014090"/>
            <a:ext cx="8213848" cy="369332"/>
          </a:xfrm>
          <a:prstGeom prst="rect">
            <a:avLst/>
          </a:prstGeom>
          <a:noFill/>
        </p:spPr>
        <p:txBody>
          <a:bodyPr wrap="square">
            <a:spAutoFit/>
          </a:bodyPr>
          <a:lstStyle/>
          <a:p>
            <a:r>
              <a:rPr lang="en-US" sz="1800" b="1" i="0">
                <a:solidFill>
                  <a:srgbClr val="000000"/>
                </a:solidFill>
                <a:effectLst/>
                <a:latin typeface="Montserrat" panose="00000500000000000000" pitchFamily="2" charset="0"/>
              </a:rPr>
              <a:t>What are your thoughts on roundabouts?</a:t>
            </a:r>
            <a:r>
              <a:rPr lang="en-US" sz="1800" b="0" i="0">
                <a:solidFill>
                  <a:srgbClr val="000000"/>
                </a:solidFill>
                <a:effectLst/>
                <a:latin typeface="Montserrat" panose="00000500000000000000" pitchFamily="2" charset="0"/>
              </a:rPr>
              <a:t> </a:t>
            </a:r>
            <a:endParaRPr lang="en-US"/>
          </a:p>
        </p:txBody>
      </p:sp>
    </p:spTree>
    <p:extLst>
      <p:ext uri="{BB962C8B-B14F-4D97-AF65-F5344CB8AC3E}">
        <p14:creationId xmlns:p14="http://schemas.microsoft.com/office/powerpoint/2010/main" val="12966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7FC2-9A61-7749-A8E1-68720C83AD19}"/>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57E225B5-462B-1171-1ACB-5EC7EE3B964A}"/>
              </a:ext>
            </a:extLst>
          </p:cNvPr>
          <p:cNvGrpSpPr/>
          <p:nvPr/>
        </p:nvGrpSpPr>
        <p:grpSpPr>
          <a:xfrm>
            <a:off x="1989076" y="1163196"/>
            <a:ext cx="8128000" cy="1670607"/>
            <a:chOff x="2032000" y="619657"/>
            <a:chExt cx="8128000" cy="1670607"/>
          </a:xfrm>
        </p:grpSpPr>
        <p:pic>
          <p:nvPicPr>
            <p:cNvPr id="1029" name="Picture 5" descr="Thumbs up sign with solid fill, Picture">
              <a:extLst>
                <a:ext uri="{FF2B5EF4-FFF2-40B4-BE49-F238E27FC236}">
                  <a16:creationId xmlns:a16="http://schemas.microsoft.com/office/drawing/2014/main" id="{16C1AAF4-9A02-9793-C985-0FF62B7814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ign with solid fill, Picture">
              <a:extLst>
                <a:ext uri="{FF2B5EF4-FFF2-40B4-BE49-F238E27FC236}">
                  <a16:creationId xmlns:a16="http://schemas.microsoft.com/office/drawing/2014/main" id="{257C36FE-B932-C6D0-909E-E3E633BA9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5E34F3F9-3DB8-21EE-769E-1E22CF5A324B}"/>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871440"/>
                    </a:ext>
                  </a:extLst>
                </a:tr>
              </a:tbl>
            </a:graphicData>
          </a:graphic>
        </p:graphicFrame>
        <p:pic>
          <p:nvPicPr>
            <p:cNvPr id="14" name="Picture 7" descr="Thumbs up sign with solid fill, Picture">
              <a:extLst>
                <a:ext uri="{FF2B5EF4-FFF2-40B4-BE49-F238E27FC236}">
                  <a16:creationId xmlns:a16="http://schemas.microsoft.com/office/drawing/2014/main" id="{EDD9D6B3-2D2C-B9AA-453D-7FE837173D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3CA7CF45-01BF-216F-03A9-42C638343921}"/>
              </a:ext>
            </a:extLst>
          </p:cNvPr>
          <p:cNvGrpSpPr/>
          <p:nvPr/>
        </p:nvGrpSpPr>
        <p:grpSpPr>
          <a:xfrm>
            <a:off x="1989076" y="3552008"/>
            <a:ext cx="8128000" cy="1670607"/>
            <a:chOff x="2032000" y="619657"/>
            <a:chExt cx="8128000" cy="1670607"/>
          </a:xfrm>
        </p:grpSpPr>
        <p:pic>
          <p:nvPicPr>
            <p:cNvPr id="24" name="Picture 5" descr="Thumbs up sign with solid fill, Picture">
              <a:extLst>
                <a:ext uri="{FF2B5EF4-FFF2-40B4-BE49-F238E27FC236}">
                  <a16:creationId xmlns:a16="http://schemas.microsoft.com/office/drawing/2014/main" id="{F7940207-C979-41C1-992F-1ACD634E38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849" y="619659"/>
              <a:ext cx="1670605" cy="1670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umbs up sign with solid fill, Picture">
              <a:extLst>
                <a:ext uri="{FF2B5EF4-FFF2-40B4-BE49-F238E27FC236}">
                  <a16:creationId xmlns:a16="http://schemas.microsoft.com/office/drawing/2014/main" id="{96272B0A-1923-0FC8-4121-BB6D87322F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810" y="619658"/>
              <a:ext cx="1670605" cy="167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EFFE0C59-4C61-649E-C143-C053DA539701}"/>
                </a:ext>
              </a:extLst>
            </p:cNvPr>
            <p:cNvGraphicFramePr>
              <a:graphicFrameLocks/>
            </p:cNvGraphicFramePr>
            <p:nvPr/>
          </p:nvGraphicFramePr>
          <p:xfrm>
            <a:off x="2032000" y="711142"/>
            <a:ext cx="8128000" cy="1468292"/>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22645135"/>
                      </a:ext>
                    </a:extLst>
                  </a:gridCol>
                  <a:gridCol w="1625600">
                    <a:extLst>
                      <a:ext uri="{9D8B030D-6E8A-4147-A177-3AD203B41FA5}">
                        <a16:colId xmlns:a16="http://schemas.microsoft.com/office/drawing/2014/main" val="1997756799"/>
                      </a:ext>
                    </a:extLst>
                  </a:gridCol>
                  <a:gridCol w="1625600">
                    <a:extLst>
                      <a:ext uri="{9D8B030D-6E8A-4147-A177-3AD203B41FA5}">
                        <a16:colId xmlns:a16="http://schemas.microsoft.com/office/drawing/2014/main" val="2941126525"/>
                      </a:ext>
                    </a:extLst>
                  </a:gridCol>
                  <a:gridCol w="1625600">
                    <a:extLst>
                      <a:ext uri="{9D8B030D-6E8A-4147-A177-3AD203B41FA5}">
                        <a16:colId xmlns:a16="http://schemas.microsoft.com/office/drawing/2014/main" val="3126565800"/>
                      </a:ext>
                    </a:extLst>
                  </a:gridCol>
                  <a:gridCol w="1625600">
                    <a:extLst>
                      <a:ext uri="{9D8B030D-6E8A-4147-A177-3AD203B41FA5}">
                        <a16:colId xmlns:a16="http://schemas.microsoft.com/office/drawing/2014/main" val="3817036917"/>
                      </a:ext>
                    </a:extLst>
                  </a:gridCol>
                </a:tblGrid>
                <a:tr h="1468292">
                  <a:tc>
                    <a:txBody>
                      <a:bodyPr/>
                      <a:lstStyle/>
                      <a:p>
                        <a:pPr algn="ctr"/>
                        <a:r>
                          <a:rPr lang="en-US" b="0">
                            <a:solidFill>
                              <a:schemeClr val="tx1"/>
                            </a:solidFill>
                          </a:rPr>
                          <a:t>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a:solidFill>
                              <a:schemeClr val="tx1"/>
                            </a:solidFill>
                          </a:rPr>
                          <a:t>Not Preferred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5871440"/>
                    </a:ext>
                  </a:extLst>
                </a:tr>
              </a:tbl>
            </a:graphicData>
          </a:graphic>
        </p:graphicFrame>
        <p:pic>
          <p:nvPicPr>
            <p:cNvPr id="27" name="Picture 7" descr="Thumbs up sign with solid fill, Picture">
              <a:extLst>
                <a:ext uri="{FF2B5EF4-FFF2-40B4-BE49-F238E27FC236}">
                  <a16:creationId xmlns:a16="http://schemas.microsoft.com/office/drawing/2014/main" id="{1EC73088-F374-AC9A-DEAB-912C6D0C59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8174" y="619657"/>
              <a:ext cx="1670605" cy="167060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884169B2-0AD6-B571-7675-0A18733CBD32}"/>
              </a:ext>
            </a:extLst>
          </p:cNvPr>
          <p:cNvSpPr txBox="1"/>
          <p:nvPr/>
        </p:nvSpPr>
        <p:spPr>
          <a:xfrm>
            <a:off x="1946152" y="525329"/>
            <a:ext cx="8325379" cy="646331"/>
          </a:xfrm>
          <a:prstGeom prst="rect">
            <a:avLst/>
          </a:prstGeom>
          <a:noFill/>
        </p:spPr>
        <p:txBody>
          <a:bodyPr wrap="square" lIns="91440" tIns="45720" rIns="91440" bIns="45720" anchor="t">
            <a:spAutoFit/>
          </a:bodyPr>
          <a:lstStyle/>
          <a:p>
            <a:r>
              <a:rPr lang="en-US" sz="1800" b="1" i="0">
                <a:solidFill>
                  <a:srgbClr val="000000"/>
                </a:solidFill>
                <a:effectLst/>
                <a:latin typeface="Montserrat"/>
              </a:rPr>
              <a:t>What are your thoughts on prioritizing bicycle and pedestrian network expansion?</a:t>
            </a:r>
            <a:endParaRPr lang="en-US">
              <a:latin typeface="Montserrat"/>
            </a:endParaRPr>
          </a:p>
        </p:txBody>
      </p:sp>
      <p:sp>
        <p:nvSpPr>
          <p:cNvPr id="3" name="TextBox 2">
            <a:extLst>
              <a:ext uri="{FF2B5EF4-FFF2-40B4-BE49-F238E27FC236}">
                <a16:creationId xmlns:a16="http://schemas.microsoft.com/office/drawing/2014/main" id="{3B9AE0E0-0307-2169-2D0C-E6ADF3BE25CA}"/>
              </a:ext>
            </a:extLst>
          </p:cNvPr>
          <p:cNvSpPr txBox="1"/>
          <p:nvPr/>
        </p:nvSpPr>
        <p:spPr>
          <a:xfrm>
            <a:off x="1903228" y="3014090"/>
            <a:ext cx="8213848" cy="646331"/>
          </a:xfrm>
          <a:prstGeom prst="rect">
            <a:avLst/>
          </a:prstGeom>
          <a:noFill/>
        </p:spPr>
        <p:txBody>
          <a:bodyPr wrap="square">
            <a:spAutoFit/>
          </a:bodyPr>
          <a:lstStyle/>
          <a:p>
            <a:r>
              <a:rPr lang="en-US" sz="1800" b="1" i="0">
                <a:solidFill>
                  <a:srgbClr val="000000"/>
                </a:solidFill>
                <a:effectLst/>
                <a:latin typeface="Montserrat" panose="00000500000000000000" pitchFamily="2" charset="0"/>
              </a:rPr>
              <a:t>What are your thoughts on integrating complete streets into future roadway improvements?</a:t>
            </a:r>
            <a:r>
              <a:rPr lang="en-US" sz="1800" b="0" i="0">
                <a:solidFill>
                  <a:srgbClr val="000000"/>
                </a:solidFill>
                <a:effectLst/>
                <a:latin typeface="Montserrat" panose="00000500000000000000" pitchFamily="2" charset="0"/>
              </a:rPr>
              <a:t> </a:t>
            </a:r>
            <a:endParaRPr lang="en-US"/>
          </a:p>
        </p:txBody>
      </p:sp>
    </p:spTree>
    <p:extLst>
      <p:ext uri="{BB962C8B-B14F-4D97-AF65-F5344CB8AC3E}">
        <p14:creationId xmlns:p14="http://schemas.microsoft.com/office/powerpoint/2010/main" val="99082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44B1-4346-2D77-EF70-2239EE2B8C73}"/>
              </a:ext>
            </a:extLst>
          </p:cNvPr>
          <p:cNvSpPr>
            <a:spLocks noGrp="1"/>
          </p:cNvSpPr>
          <p:nvPr>
            <p:ph type="title"/>
          </p:nvPr>
        </p:nvSpPr>
        <p:spPr/>
        <p:txBody>
          <a:bodyPr/>
          <a:lstStyle/>
          <a:p>
            <a:r>
              <a:rPr lang="en-US"/>
              <a:t>Projects and Strategies</a:t>
            </a:r>
          </a:p>
        </p:txBody>
      </p:sp>
      <p:sp>
        <p:nvSpPr>
          <p:cNvPr id="3" name="Content Placeholder 2">
            <a:extLst>
              <a:ext uri="{FF2B5EF4-FFF2-40B4-BE49-F238E27FC236}">
                <a16:creationId xmlns:a16="http://schemas.microsoft.com/office/drawing/2014/main" id="{F488AA00-0426-AB78-87D9-D51309CDA94A}"/>
              </a:ext>
            </a:extLst>
          </p:cNvPr>
          <p:cNvSpPr>
            <a:spLocks noGrp="1"/>
          </p:cNvSpPr>
          <p:nvPr>
            <p:ph idx="1"/>
          </p:nvPr>
        </p:nvSpPr>
        <p:spPr>
          <a:xfrm>
            <a:off x="7169048" y="1930529"/>
            <a:ext cx="4838978" cy="3747409"/>
          </a:xfrm>
        </p:spPr>
        <p:txBody>
          <a:bodyPr/>
          <a:lstStyle/>
          <a:p>
            <a:r>
              <a:rPr lang="en-US"/>
              <a:t>Vote on the HDR provided ideas for projects</a:t>
            </a:r>
          </a:p>
          <a:p>
            <a:r>
              <a:rPr lang="en-US"/>
              <a:t>Provide ideas for improvement projects on the map</a:t>
            </a:r>
          </a:p>
        </p:txBody>
      </p:sp>
      <p:pic>
        <p:nvPicPr>
          <p:cNvPr id="5" name="Picture 4">
            <a:extLst>
              <a:ext uri="{FF2B5EF4-FFF2-40B4-BE49-F238E27FC236}">
                <a16:creationId xmlns:a16="http://schemas.microsoft.com/office/drawing/2014/main" id="{2298E8BF-5489-FDAD-AC37-8ED820190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5740" y="1783040"/>
            <a:ext cx="5867466" cy="4892018"/>
          </a:xfrm>
          <a:prstGeom prst="rect">
            <a:avLst/>
          </a:prstGeom>
        </p:spPr>
      </p:pic>
    </p:spTree>
    <p:extLst>
      <p:ext uri="{BB962C8B-B14F-4D97-AF65-F5344CB8AC3E}">
        <p14:creationId xmlns:p14="http://schemas.microsoft.com/office/powerpoint/2010/main" val="323142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06B72-70B0-5881-2D99-9C04C449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836D8-921E-6CD6-A1EC-2149D8738F44}"/>
              </a:ext>
            </a:extLst>
          </p:cNvPr>
          <p:cNvSpPr>
            <a:spLocks noGrp="1"/>
          </p:cNvSpPr>
          <p:nvPr>
            <p:ph type="title"/>
          </p:nvPr>
        </p:nvSpPr>
        <p:spPr>
          <a:xfrm>
            <a:off x="838200" y="761425"/>
            <a:ext cx="10515600" cy="1325563"/>
          </a:xfrm>
        </p:spPr>
        <p:txBody>
          <a:bodyPr anchor="ctr">
            <a:normAutofit/>
          </a:bodyPr>
          <a:lstStyle/>
          <a:p>
            <a:r>
              <a:rPr lang="en-US" dirty="0"/>
              <a:t>Visualizing Right-Sized Streets</a:t>
            </a:r>
          </a:p>
        </p:txBody>
      </p:sp>
      <p:pic>
        <p:nvPicPr>
          <p:cNvPr id="6" name="Picture 5" descr="A screenshot of a video game&#10;&#10;AI-generated content may be incorrect.">
            <a:extLst>
              <a:ext uri="{FF2B5EF4-FFF2-40B4-BE49-F238E27FC236}">
                <a16:creationId xmlns:a16="http://schemas.microsoft.com/office/drawing/2014/main" id="{50445AEA-9ECF-B2D8-1CE9-7F884004F89D}"/>
              </a:ext>
            </a:extLst>
          </p:cNvPr>
          <p:cNvPicPr>
            <a:picLocks noChangeAspect="1"/>
          </p:cNvPicPr>
          <p:nvPr/>
        </p:nvPicPr>
        <p:blipFill>
          <a:blip r:embed="rId2">
            <a:extLst>
              <a:ext uri="{28A0092B-C50C-407E-A947-70E740481C1C}">
                <a14:useLocalDpi xmlns:a14="http://schemas.microsoft.com/office/drawing/2010/main" val="0"/>
              </a:ext>
            </a:extLst>
          </a:blip>
          <a:srcRect t="18320" b="18326"/>
          <a:stretch>
            <a:fillRect/>
          </a:stretch>
        </p:blipFill>
        <p:spPr>
          <a:xfrm>
            <a:off x="838200" y="2284275"/>
            <a:ext cx="10515600" cy="3747409"/>
          </a:xfrm>
          <a:prstGeom prst="rect">
            <a:avLst/>
          </a:prstGeom>
          <a:noFill/>
        </p:spPr>
      </p:pic>
      <p:sp>
        <p:nvSpPr>
          <p:cNvPr id="4" name="Content Placeholder 2">
            <a:extLst>
              <a:ext uri="{FF2B5EF4-FFF2-40B4-BE49-F238E27FC236}">
                <a16:creationId xmlns:a16="http://schemas.microsoft.com/office/drawing/2014/main" id="{7E17C8F2-9744-9EA8-1783-2EEF6849912B}"/>
              </a:ext>
            </a:extLst>
          </p:cNvPr>
          <p:cNvSpPr txBox="1">
            <a:spLocks/>
          </p:cNvSpPr>
          <p:nvPr/>
        </p:nvSpPr>
        <p:spPr>
          <a:xfrm>
            <a:off x="6262254" y="2284275"/>
            <a:ext cx="5590309" cy="3747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i="1"/>
          </a:p>
        </p:txBody>
      </p:sp>
    </p:spTree>
    <p:extLst>
      <p:ext uri="{BB962C8B-B14F-4D97-AF65-F5344CB8AC3E}">
        <p14:creationId xmlns:p14="http://schemas.microsoft.com/office/powerpoint/2010/main" val="323699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B72E7C-5552-7A8B-7BFF-92DB6ACE2D5A}"/>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28998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5D7D-49CC-FB15-1A1D-9F76CCA75834}"/>
              </a:ext>
            </a:extLst>
          </p:cNvPr>
          <p:cNvSpPr>
            <a:spLocks noGrp="1"/>
          </p:cNvSpPr>
          <p:nvPr>
            <p:ph type="title"/>
          </p:nvPr>
        </p:nvSpPr>
        <p:spPr>
          <a:xfrm>
            <a:off x="838200" y="365126"/>
            <a:ext cx="10515600" cy="835026"/>
          </a:xfrm>
        </p:spPr>
        <p:txBody>
          <a:bodyPr/>
          <a:lstStyle/>
          <a:p>
            <a:r>
              <a:rPr lang="en-US"/>
              <a:t>Meeting Objectives</a:t>
            </a:r>
          </a:p>
        </p:txBody>
      </p:sp>
      <p:sp>
        <p:nvSpPr>
          <p:cNvPr id="3" name="Content Placeholder 2">
            <a:extLst>
              <a:ext uri="{FF2B5EF4-FFF2-40B4-BE49-F238E27FC236}">
                <a16:creationId xmlns:a16="http://schemas.microsoft.com/office/drawing/2014/main" id="{AE63E46A-2DAC-35FC-92C6-5FF3BBDA0BDF}"/>
              </a:ext>
            </a:extLst>
          </p:cNvPr>
          <p:cNvSpPr>
            <a:spLocks noGrp="1"/>
          </p:cNvSpPr>
          <p:nvPr>
            <p:ph sz="half" idx="1"/>
          </p:nvPr>
        </p:nvSpPr>
        <p:spPr>
          <a:xfrm>
            <a:off x="838200" y="2287903"/>
            <a:ext cx="10279325" cy="3889060"/>
          </a:xfrm>
        </p:spPr>
        <p:txBody>
          <a:bodyPr/>
          <a:lstStyle/>
          <a:p>
            <a:r>
              <a:rPr lang="en-US"/>
              <a:t>Rapid City SS4A plan overview</a:t>
            </a:r>
          </a:p>
          <a:p>
            <a:r>
              <a:rPr lang="en-US"/>
              <a:t>Discuss key safety issues in Rapid City</a:t>
            </a:r>
          </a:p>
          <a:p>
            <a:r>
              <a:rPr lang="en-US"/>
              <a:t>Discuss issues pertaining to the High Priority Network</a:t>
            </a:r>
          </a:p>
        </p:txBody>
      </p:sp>
    </p:spTree>
    <p:extLst>
      <p:ext uri="{BB962C8B-B14F-4D97-AF65-F5344CB8AC3E}">
        <p14:creationId xmlns:p14="http://schemas.microsoft.com/office/powerpoint/2010/main" val="2505950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B991B-9A5A-5E8A-6F16-444DC07AC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69341-81B9-F96C-018A-8CD5173C0D6E}"/>
              </a:ext>
            </a:extLst>
          </p:cNvPr>
          <p:cNvSpPr>
            <a:spLocks noGrp="1"/>
          </p:cNvSpPr>
          <p:nvPr>
            <p:ph type="title"/>
          </p:nvPr>
        </p:nvSpPr>
        <p:spPr>
          <a:xfrm>
            <a:off x="838200" y="365126"/>
            <a:ext cx="10515600" cy="835026"/>
          </a:xfrm>
        </p:spPr>
        <p:txBody>
          <a:bodyPr anchor="ctr">
            <a:normAutofit/>
          </a:bodyPr>
          <a:lstStyle/>
          <a:p>
            <a:r>
              <a:rPr lang="en-US"/>
              <a:t>Introductions</a:t>
            </a:r>
          </a:p>
        </p:txBody>
      </p:sp>
      <p:pic>
        <p:nvPicPr>
          <p:cNvPr id="8" name="Content Placeholder 7" descr="Users with solid fill">
            <a:extLst>
              <a:ext uri="{FF2B5EF4-FFF2-40B4-BE49-F238E27FC236}">
                <a16:creationId xmlns:a16="http://schemas.microsoft.com/office/drawing/2014/main" id="{E43EA303-A87F-81D6-2482-B88DEFB0D225}"/>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7379868" y="2149007"/>
            <a:ext cx="3283292" cy="3283292"/>
          </a:xfrm>
        </p:spPr>
      </p:pic>
      <p:sp>
        <p:nvSpPr>
          <p:cNvPr id="3" name="Content Placeholder 3">
            <a:extLst>
              <a:ext uri="{FF2B5EF4-FFF2-40B4-BE49-F238E27FC236}">
                <a16:creationId xmlns:a16="http://schemas.microsoft.com/office/drawing/2014/main" id="{3520655D-D0CB-1829-8CEB-030D8D2D2B3A}"/>
              </a:ext>
            </a:extLst>
          </p:cNvPr>
          <p:cNvSpPr>
            <a:spLocks noGrp="1"/>
          </p:cNvSpPr>
          <p:nvPr>
            <p:ph sz="half" idx="2"/>
          </p:nvPr>
        </p:nvSpPr>
        <p:spPr>
          <a:xfrm>
            <a:off x="838200" y="2149007"/>
            <a:ext cx="5181600" cy="3889060"/>
          </a:xfrm>
        </p:spPr>
        <p:txBody>
          <a:bodyPr>
            <a:normAutofit/>
          </a:bodyPr>
          <a:lstStyle/>
          <a:p>
            <a:r>
              <a:rPr lang="en-US"/>
              <a:t>Name</a:t>
            </a:r>
          </a:p>
          <a:p>
            <a:r>
              <a:rPr lang="en-US"/>
              <a:t>Your travel experience in Rapid City</a:t>
            </a:r>
          </a:p>
          <a:p>
            <a:pPr lvl="1"/>
            <a:r>
              <a:rPr lang="en-US" sz="2800"/>
              <a:t>Car</a:t>
            </a:r>
          </a:p>
          <a:p>
            <a:pPr lvl="1"/>
            <a:r>
              <a:rPr lang="en-US" sz="2800"/>
              <a:t>Foot</a:t>
            </a:r>
          </a:p>
          <a:p>
            <a:pPr lvl="1"/>
            <a:r>
              <a:rPr lang="en-US" sz="2800"/>
              <a:t>Bike</a:t>
            </a:r>
          </a:p>
          <a:p>
            <a:pPr lvl="1"/>
            <a:r>
              <a:rPr lang="en-US" sz="2800"/>
              <a:t>Etc.</a:t>
            </a:r>
          </a:p>
        </p:txBody>
      </p:sp>
    </p:spTree>
    <p:extLst>
      <p:ext uri="{BB962C8B-B14F-4D97-AF65-F5344CB8AC3E}">
        <p14:creationId xmlns:p14="http://schemas.microsoft.com/office/powerpoint/2010/main" val="363188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376C7-E2C0-D7F9-EFA8-20EEDBEBC0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317D9B-BEE5-F8D5-4244-1A4AA4903016}"/>
              </a:ext>
            </a:extLst>
          </p:cNvPr>
          <p:cNvSpPr>
            <a:spLocks noGrp="1"/>
          </p:cNvSpPr>
          <p:nvPr>
            <p:ph type="ctrTitle"/>
          </p:nvPr>
        </p:nvSpPr>
        <p:spPr/>
        <p:txBody>
          <a:bodyPr/>
          <a:lstStyle/>
          <a:p>
            <a:r>
              <a:rPr lang="en-US"/>
              <a:t>Project Background</a:t>
            </a:r>
          </a:p>
        </p:txBody>
      </p:sp>
    </p:spTree>
    <p:extLst>
      <p:ext uri="{BB962C8B-B14F-4D97-AF65-F5344CB8AC3E}">
        <p14:creationId xmlns:p14="http://schemas.microsoft.com/office/powerpoint/2010/main" val="8694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ACFC-BFBD-4357-D2AD-F1BF7C3EED2C}"/>
              </a:ext>
            </a:extLst>
          </p:cNvPr>
          <p:cNvSpPr>
            <a:spLocks noGrp="1"/>
          </p:cNvSpPr>
          <p:nvPr>
            <p:ph type="title"/>
          </p:nvPr>
        </p:nvSpPr>
        <p:spPr/>
        <p:txBody>
          <a:bodyPr/>
          <a:lstStyle/>
          <a:p>
            <a:r>
              <a:rPr lang="en-US"/>
              <a:t>Safe System Approach</a:t>
            </a:r>
          </a:p>
        </p:txBody>
      </p:sp>
      <p:pic>
        <p:nvPicPr>
          <p:cNvPr id="5" name="Content Placeholder 4" descr="A diagram of a safe system approach&#10;&#10;Description automatically generated">
            <a:extLst>
              <a:ext uri="{FF2B5EF4-FFF2-40B4-BE49-F238E27FC236}">
                <a16:creationId xmlns:a16="http://schemas.microsoft.com/office/drawing/2014/main" id="{424AB94D-1ACD-F7D9-0963-0B252F12DE6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543" t="12228" r="9310" b="6575"/>
          <a:stretch/>
        </p:blipFill>
        <p:spPr bwMode="auto">
          <a:xfrm>
            <a:off x="838200" y="1792621"/>
            <a:ext cx="4928546" cy="4848562"/>
          </a:xfrm>
          <a:prstGeom prst="ellipse">
            <a:avLst/>
          </a:prstGeom>
          <a:ln>
            <a:noFill/>
          </a:ln>
          <a:extLst>
            <a:ext uri="{53640926-AAD7-44D8-BBD7-CCE9431645EC}">
              <a14:shadowObscured xmlns:a14="http://schemas.microsoft.com/office/drawing/2010/main"/>
            </a:ext>
          </a:extLst>
        </p:spPr>
      </p:pic>
      <p:sp>
        <p:nvSpPr>
          <p:cNvPr id="3" name="Content Placeholder 3">
            <a:extLst>
              <a:ext uri="{FF2B5EF4-FFF2-40B4-BE49-F238E27FC236}">
                <a16:creationId xmlns:a16="http://schemas.microsoft.com/office/drawing/2014/main" id="{9AE52759-AB31-0821-4826-0CBD92D549AB}"/>
              </a:ext>
            </a:extLst>
          </p:cNvPr>
          <p:cNvSpPr>
            <a:spLocks noGrp="1"/>
          </p:cNvSpPr>
          <p:nvPr>
            <p:ph sz="half" idx="2"/>
          </p:nvPr>
        </p:nvSpPr>
        <p:spPr>
          <a:xfrm>
            <a:off x="6096000" y="2340077"/>
            <a:ext cx="5257800" cy="2863517"/>
          </a:xfrm>
          <a:solidFill>
            <a:schemeClr val="bg1"/>
          </a:solidFill>
        </p:spPr>
        <p:txBody>
          <a:bodyPr>
            <a:normAutofit lnSpcReduction="10000"/>
          </a:bodyPr>
          <a:lstStyle/>
          <a:p>
            <a:r>
              <a:rPr lang="en-US"/>
              <a:t>Eliminate traffic deaths and serious injuries.</a:t>
            </a:r>
          </a:p>
          <a:p>
            <a:r>
              <a:rPr lang="en-US"/>
              <a:t>Improve overall safety of the transportation network for all users.</a:t>
            </a:r>
          </a:p>
          <a:p>
            <a:r>
              <a:rPr lang="en-US"/>
              <a:t>Implement the Safe System Approach (SSA).</a:t>
            </a:r>
          </a:p>
        </p:txBody>
      </p:sp>
    </p:spTree>
    <p:extLst>
      <p:ext uri="{BB962C8B-B14F-4D97-AF65-F5344CB8AC3E}">
        <p14:creationId xmlns:p14="http://schemas.microsoft.com/office/powerpoint/2010/main" val="9857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AD45-4BCA-D444-8308-B805EC23BF1F}"/>
              </a:ext>
            </a:extLst>
          </p:cNvPr>
          <p:cNvSpPr>
            <a:spLocks noGrp="1"/>
          </p:cNvSpPr>
          <p:nvPr>
            <p:ph type="title"/>
          </p:nvPr>
        </p:nvSpPr>
        <p:spPr/>
        <p:txBody>
          <a:bodyPr/>
          <a:lstStyle/>
          <a:p>
            <a:r>
              <a:rPr lang="en-US"/>
              <a:t>Safe System Approach</a:t>
            </a:r>
          </a:p>
        </p:txBody>
      </p:sp>
      <p:pic>
        <p:nvPicPr>
          <p:cNvPr id="6" name="Content Placeholder 5" descr="A screenshot of a computer screen&#10;&#10;Description automatically generated">
            <a:extLst>
              <a:ext uri="{FF2B5EF4-FFF2-40B4-BE49-F238E27FC236}">
                <a16:creationId xmlns:a16="http://schemas.microsoft.com/office/drawing/2014/main" id="{82ADD6F0-52DA-B98C-6769-87126B6FAA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666" r="55683" b="4755"/>
          <a:stretch/>
        </p:blipFill>
        <p:spPr>
          <a:xfrm>
            <a:off x="838200" y="4402968"/>
            <a:ext cx="4656387" cy="2286000"/>
          </a:xfrm>
        </p:spPr>
      </p:pic>
      <p:pic>
        <p:nvPicPr>
          <p:cNvPr id="3" name="Content Placeholder 5" descr="A screenshot of a computer screen&#10;&#10;Description automatically generated">
            <a:extLst>
              <a:ext uri="{FF2B5EF4-FFF2-40B4-BE49-F238E27FC236}">
                <a16:creationId xmlns:a16="http://schemas.microsoft.com/office/drawing/2014/main" id="{EC12C719-2769-27AD-8669-F42BE0237304}"/>
              </a:ext>
            </a:extLst>
          </p:cNvPr>
          <p:cNvPicPr>
            <a:picLocks noChangeAspect="1"/>
          </p:cNvPicPr>
          <p:nvPr/>
        </p:nvPicPr>
        <p:blipFill>
          <a:blip r:embed="rId3">
            <a:extLst>
              <a:ext uri="{28A0092B-C50C-407E-A947-70E740481C1C}">
                <a14:useLocalDpi xmlns:a14="http://schemas.microsoft.com/office/drawing/2010/main" val="0"/>
              </a:ext>
            </a:extLst>
          </a:blip>
          <a:srcRect l="50291" r="1318" b="4755"/>
          <a:stretch/>
        </p:blipFill>
        <p:spPr>
          <a:xfrm>
            <a:off x="842940" y="2028477"/>
            <a:ext cx="4651647" cy="2286000"/>
          </a:xfrm>
          <a:prstGeom prst="rect">
            <a:avLst/>
          </a:prstGeom>
        </p:spPr>
      </p:pic>
      <p:sp>
        <p:nvSpPr>
          <p:cNvPr id="4" name="Content Placeholder 3">
            <a:extLst>
              <a:ext uri="{FF2B5EF4-FFF2-40B4-BE49-F238E27FC236}">
                <a16:creationId xmlns:a16="http://schemas.microsoft.com/office/drawing/2014/main" id="{38B72278-AE67-EF47-FC60-5E5F83887C5B}"/>
              </a:ext>
            </a:extLst>
          </p:cNvPr>
          <p:cNvSpPr txBox="1">
            <a:spLocks/>
          </p:cNvSpPr>
          <p:nvPr/>
        </p:nvSpPr>
        <p:spPr>
          <a:xfrm>
            <a:off x="6096000" y="2515374"/>
            <a:ext cx="5257800" cy="22860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Focuses on both </a:t>
            </a:r>
            <a:r>
              <a:rPr lang="en-US" b="1"/>
              <a:t>human mistakes </a:t>
            </a:r>
            <a:r>
              <a:rPr lang="en-US"/>
              <a:t>and </a:t>
            </a:r>
            <a:r>
              <a:rPr lang="en-US" b="1"/>
              <a:t>human vulnerability.</a:t>
            </a:r>
            <a:endParaRPr lang="en-US"/>
          </a:p>
          <a:p>
            <a:r>
              <a:rPr lang="en-US"/>
              <a:t>Designing systems with layers of protection.</a:t>
            </a:r>
          </a:p>
        </p:txBody>
      </p:sp>
    </p:spTree>
    <p:extLst>
      <p:ext uri="{BB962C8B-B14F-4D97-AF65-F5344CB8AC3E}">
        <p14:creationId xmlns:p14="http://schemas.microsoft.com/office/powerpoint/2010/main" val="115438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5D7D-49CC-FB15-1A1D-9F76CCA75834}"/>
              </a:ext>
            </a:extLst>
          </p:cNvPr>
          <p:cNvSpPr>
            <a:spLocks noGrp="1"/>
          </p:cNvSpPr>
          <p:nvPr>
            <p:ph type="title"/>
          </p:nvPr>
        </p:nvSpPr>
        <p:spPr>
          <a:xfrm>
            <a:off x="838200" y="365126"/>
            <a:ext cx="10515600" cy="835026"/>
          </a:xfrm>
        </p:spPr>
        <p:txBody>
          <a:bodyPr/>
          <a:lstStyle/>
          <a:p>
            <a:r>
              <a:rPr lang="en-US"/>
              <a:t>Components of a Project Plan</a:t>
            </a:r>
          </a:p>
        </p:txBody>
      </p:sp>
      <p:pic>
        <p:nvPicPr>
          <p:cNvPr id="5" name="Content Placeholder 4">
            <a:extLst>
              <a:ext uri="{FF2B5EF4-FFF2-40B4-BE49-F238E27FC236}">
                <a16:creationId xmlns:a16="http://schemas.microsoft.com/office/drawing/2014/main" id="{817D9145-6AA8-1B55-04EB-4C31A6F8AB6D}"/>
              </a:ext>
            </a:extLst>
          </p:cNvPr>
          <p:cNvPicPr>
            <a:picLocks noGrp="1" noChangeAspect="1"/>
          </p:cNvPicPr>
          <p:nvPr>
            <p:ph sz="half" idx="1"/>
          </p:nvPr>
        </p:nvPicPr>
        <p:blipFill>
          <a:blip r:embed="rId3"/>
          <a:srcRect t="9440"/>
          <a:stretch/>
        </p:blipFill>
        <p:spPr>
          <a:xfrm>
            <a:off x="484238" y="2342605"/>
            <a:ext cx="5456166" cy="4150268"/>
          </a:xfrm>
          <a:prstGeom prst="rect">
            <a:avLst/>
          </a:prstGeom>
        </p:spPr>
      </p:pic>
      <p:sp>
        <p:nvSpPr>
          <p:cNvPr id="3" name="Content Placeholder 3">
            <a:extLst>
              <a:ext uri="{FF2B5EF4-FFF2-40B4-BE49-F238E27FC236}">
                <a16:creationId xmlns:a16="http://schemas.microsoft.com/office/drawing/2014/main" id="{54B42F35-63AE-3B3B-D099-DF10DE190659}"/>
              </a:ext>
            </a:extLst>
          </p:cNvPr>
          <p:cNvSpPr txBox="1">
            <a:spLocks/>
          </p:cNvSpPr>
          <p:nvPr/>
        </p:nvSpPr>
        <p:spPr>
          <a:xfrm>
            <a:off x="6096000" y="3050528"/>
            <a:ext cx="5257800" cy="202291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t>A holistic, well-defined strategy.</a:t>
            </a:r>
          </a:p>
          <a:p>
            <a:pPr>
              <a:lnSpc>
                <a:spcPct val="100000"/>
              </a:lnSpc>
            </a:pPr>
            <a:r>
              <a:rPr lang="en-US"/>
              <a:t>Prevent roadway fatalities and serious injuries.</a:t>
            </a:r>
          </a:p>
        </p:txBody>
      </p:sp>
    </p:spTree>
    <p:extLst>
      <p:ext uri="{BB962C8B-B14F-4D97-AF65-F5344CB8AC3E}">
        <p14:creationId xmlns:p14="http://schemas.microsoft.com/office/powerpoint/2010/main" val="48618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05B3-D482-685A-89D0-4A2636FCA120}"/>
              </a:ext>
            </a:extLst>
          </p:cNvPr>
          <p:cNvSpPr>
            <a:spLocks noGrp="1"/>
          </p:cNvSpPr>
          <p:nvPr>
            <p:ph type="title"/>
          </p:nvPr>
        </p:nvSpPr>
        <p:spPr/>
        <p:txBody>
          <a:bodyPr/>
          <a:lstStyle/>
          <a:p>
            <a:r>
              <a:rPr lang="en-US"/>
              <a:t>Study Progress</a:t>
            </a:r>
          </a:p>
        </p:txBody>
      </p:sp>
      <p:sp>
        <p:nvSpPr>
          <p:cNvPr id="3" name="Content Placeholder 2">
            <a:extLst>
              <a:ext uri="{FF2B5EF4-FFF2-40B4-BE49-F238E27FC236}">
                <a16:creationId xmlns:a16="http://schemas.microsoft.com/office/drawing/2014/main" id="{409954BE-0C38-E792-684B-FEE4B987F728}"/>
              </a:ext>
            </a:extLst>
          </p:cNvPr>
          <p:cNvSpPr>
            <a:spLocks noGrp="1"/>
          </p:cNvSpPr>
          <p:nvPr>
            <p:ph idx="1"/>
          </p:nvPr>
        </p:nvSpPr>
        <p:spPr/>
        <p:txBody>
          <a:bodyPr vert="horz" lIns="91440" tIns="45720" rIns="91440" bIns="45720" rtlCol="0" anchor="t">
            <a:normAutofit/>
          </a:bodyPr>
          <a:lstStyle/>
          <a:p>
            <a:endParaRPr lang="en-US"/>
          </a:p>
          <a:p>
            <a:endParaRPr lang="en-US"/>
          </a:p>
        </p:txBody>
      </p:sp>
      <p:pic>
        <p:nvPicPr>
          <p:cNvPr id="5" name="Picture 4" descr="A collage of people standing next to a food stand&#10;&#10;AI-generated content may be incorrect.">
            <a:extLst>
              <a:ext uri="{FF2B5EF4-FFF2-40B4-BE49-F238E27FC236}">
                <a16:creationId xmlns:a16="http://schemas.microsoft.com/office/drawing/2014/main" id="{74E89A39-345C-FD48-3DDB-93D7AAA1CCD1}"/>
              </a:ext>
            </a:extLst>
          </p:cNvPr>
          <p:cNvPicPr>
            <a:picLocks noChangeAspect="1"/>
          </p:cNvPicPr>
          <p:nvPr/>
        </p:nvPicPr>
        <p:blipFill>
          <a:blip r:embed="rId2"/>
          <a:stretch>
            <a:fillRect/>
          </a:stretch>
        </p:blipFill>
        <p:spPr>
          <a:xfrm>
            <a:off x="718457" y="1967249"/>
            <a:ext cx="10755086" cy="3154924"/>
          </a:xfrm>
          <a:prstGeom prst="rect">
            <a:avLst/>
          </a:prstGeom>
        </p:spPr>
      </p:pic>
    </p:spTree>
    <p:extLst>
      <p:ext uri="{BB962C8B-B14F-4D97-AF65-F5344CB8AC3E}">
        <p14:creationId xmlns:p14="http://schemas.microsoft.com/office/powerpoint/2010/main" val="127137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8389-4031-6E03-B88B-2B569C7AE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5C630-3F25-A907-96C3-7A599075E5D9}"/>
              </a:ext>
            </a:extLst>
          </p:cNvPr>
          <p:cNvSpPr>
            <a:spLocks noGrp="1"/>
          </p:cNvSpPr>
          <p:nvPr>
            <p:ph type="title"/>
          </p:nvPr>
        </p:nvSpPr>
        <p:spPr>
          <a:xfrm>
            <a:off x="838200" y="365126"/>
            <a:ext cx="10515600" cy="835026"/>
          </a:xfrm>
        </p:spPr>
        <p:txBody>
          <a:bodyPr/>
          <a:lstStyle/>
          <a:p>
            <a:r>
              <a:rPr lang="en-US"/>
              <a:t>Prevalent Issues</a:t>
            </a:r>
          </a:p>
        </p:txBody>
      </p:sp>
      <p:sp>
        <p:nvSpPr>
          <p:cNvPr id="4" name="Content Placeholder 3">
            <a:extLst>
              <a:ext uri="{FF2B5EF4-FFF2-40B4-BE49-F238E27FC236}">
                <a16:creationId xmlns:a16="http://schemas.microsoft.com/office/drawing/2014/main" id="{8E86D647-9228-EF5D-ED11-DCBA679EBABA}"/>
              </a:ext>
            </a:extLst>
          </p:cNvPr>
          <p:cNvSpPr>
            <a:spLocks noGrp="1"/>
          </p:cNvSpPr>
          <p:nvPr>
            <p:ph sz="half" idx="2"/>
          </p:nvPr>
        </p:nvSpPr>
        <p:spPr>
          <a:xfrm>
            <a:off x="371062" y="4991347"/>
            <a:ext cx="8991600" cy="1141097"/>
          </a:xfrm>
        </p:spPr>
        <p:txBody>
          <a:bodyPr>
            <a:normAutofit fontScale="92500"/>
          </a:bodyPr>
          <a:lstStyle/>
          <a:p>
            <a:r>
              <a:rPr lang="en-US"/>
              <a:t>Do you think these issues are present in Rapid City?</a:t>
            </a:r>
          </a:p>
          <a:p>
            <a:r>
              <a:rPr lang="en-US"/>
              <a:t>What issues not listed should be addressed?</a:t>
            </a:r>
          </a:p>
        </p:txBody>
      </p:sp>
      <p:pic>
        <p:nvPicPr>
          <p:cNvPr id="6" name="Picture 5">
            <a:extLst>
              <a:ext uri="{FF2B5EF4-FFF2-40B4-BE49-F238E27FC236}">
                <a16:creationId xmlns:a16="http://schemas.microsoft.com/office/drawing/2014/main" id="{AA09720E-068B-6408-930B-F98AEE140811}"/>
              </a:ext>
            </a:extLst>
          </p:cNvPr>
          <p:cNvPicPr>
            <a:picLocks noChangeAspect="1"/>
          </p:cNvPicPr>
          <p:nvPr/>
        </p:nvPicPr>
        <p:blipFill>
          <a:blip r:embed="rId2"/>
          <a:stretch>
            <a:fillRect/>
          </a:stretch>
        </p:blipFill>
        <p:spPr>
          <a:xfrm>
            <a:off x="0" y="2270051"/>
            <a:ext cx="12192000" cy="2632562"/>
          </a:xfrm>
          <a:prstGeom prst="rect">
            <a:avLst/>
          </a:prstGeom>
        </p:spPr>
      </p:pic>
      <p:pic>
        <p:nvPicPr>
          <p:cNvPr id="9" name="Picture 8">
            <a:extLst>
              <a:ext uri="{FF2B5EF4-FFF2-40B4-BE49-F238E27FC236}">
                <a16:creationId xmlns:a16="http://schemas.microsoft.com/office/drawing/2014/main" id="{B44D13A1-2C55-7A5E-0F49-80787B528A1F}"/>
              </a:ext>
            </a:extLst>
          </p:cNvPr>
          <p:cNvPicPr>
            <a:picLocks noChangeAspect="1"/>
          </p:cNvPicPr>
          <p:nvPr/>
        </p:nvPicPr>
        <p:blipFill>
          <a:blip r:embed="rId3"/>
          <a:srcRect l="6197" t="41240" r="7306" b="5210"/>
          <a:stretch/>
        </p:blipFill>
        <p:spPr>
          <a:xfrm>
            <a:off x="10728765" y="166237"/>
            <a:ext cx="1250069" cy="1232804"/>
          </a:xfrm>
          <a:prstGeom prst="rect">
            <a:avLst/>
          </a:prstGeom>
        </p:spPr>
      </p:pic>
    </p:spTree>
    <p:extLst>
      <p:ext uri="{BB962C8B-B14F-4D97-AF65-F5344CB8AC3E}">
        <p14:creationId xmlns:p14="http://schemas.microsoft.com/office/powerpoint/2010/main" val="2343581204"/>
      </p:ext>
    </p:extLst>
  </p:cSld>
  <p:clrMapOvr>
    <a:masterClrMapping/>
  </p:clrMapOvr>
</p:sld>
</file>

<file path=ppt/theme/theme1.xml><?xml version="1.0" encoding="utf-8"?>
<a:theme xmlns:a="http://schemas.openxmlformats.org/drawingml/2006/main" name="Office Theme">
  <a:themeElements>
    <a:clrScheme name="City of Rapid City">
      <a:dk1>
        <a:srgbClr val="322F31"/>
      </a:dk1>
      <a:lt1>
        <a:sysClr val="window" lastClr="FFFFFF"/>
      </a:lt1>
      <a:dk2>
        <a:srgbClr val="677833"/>
      </a:dk2>
      <a:lt2>
        <a:srgbClr val="F1AE2C"/>
      </a:lt2>
      <a:accent1>
        <a:srgbClr val="00657B"/>
      </a:accent1>
      <a:accent2>
        <a:srgbClr val="696969"/>
      </a:accent2>
      <a:accent3>
        <a:srgbClr val="677833"/>
      </a:accent3>
      <a:accent4>
        <a:srgbClr val="F1AE2C"/>
      </a:accent4>
      <a:accent5>
        <a:srgbClr val="00657B"/>
      </a:accent5>
      <a:accent6>
        <a:srgbClr val="677833"/>
      </a:accent6>
      <a:hlink>
        <a:srgbClr val="00657B"/>
      </a:hlink>
      <a:folHlink>
        <a:srgbClr val="677833"/>
      </a:folHlink>
    </a:clrScheme>
    <a:fontScheme name="Custom 2">
      <a:majorFont>
        <a:latin typeface="Montserrat Bold"/>
        <a:ea typeface=""/>
        <a:cs typeface=""/>
      </a:majorFont>
      <a:minorFont>
        <a:latin typeface="Montserrat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84f5fd8-3045-4801-bcbf-e3fe4cdc80ac" xsi:nil="true"/>
    <lcf76f155ced4ddcb4097134ff3c332f xmlns="c2b20317-4d4a-426c-b7c2-2f54b6b8fe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24869D2681E04EA5EB56977950CE73" ma:contentTypeVersion="11" ma:contentTypeDescription="Create a new document." ma:contentTypeScope="" ma:versionID="f34b069b6ac39e9f9b538b389e1281de">
  <xsd:schema xmlns:xsd="http://www.w3.org/2001/XMLSchema" xmlns:xs="http://www.w3.org/2001/XMLSchema" xmlns:p="http://schemas.microsoft.com/office/2006/metadata/properties" xmlns:ns2="c2b20317-4d4a-426c-b7c2-2f54b6b8fe30" xmlns:ns3="484f5fd8-3045-4801-bcbf-e3fe4cdc80ac" targetNamespace="http://schemas.microsoft.com/office/2006/metadata/properties" ma:root="true" ma:fieldsID="1fbc1c4960645a8ca14061306938ce18" ns2:_="" ns3:_="">
    <xsd:import namespace="c2b20317-4d4a-426c-b7c2-2f54b6b8fe30"/>
    <xsd:import namespace="484f5fd8-3045-4801-bcbf-e3fe4cdc80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20317-4d4a-426c-b7c2-2f54b6b8f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099e0b-e00c-469a-8e3e-581119cc870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4f5fd8-3045-4801-bcbf-e3fe4cdc80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c3ec86-4e19-421c-b5a9-2ff2a645cd46}" ma:internalName="TaxCatchAll" ma:showField="CatchAllData" ma:web="484f5fd8-3045-4801-bcbf-e3fe4cdc80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CEF74D-5B42-4EC7-AD15-CFE27F16D715}">
  <ds:schemaRefs>
    <ds:schemaRef ds:uri="http://schemas.microsoft.com/sharepoint/v3/contenttype/forms"/>
  </ds:schemaRefs>
</ds:datastoreItem>
</file>

<file path=customXml/itemProps2.xml><?xml version="1.0" encoding="utf-8"?>
<ds:datastoreItem xmlns:ds="http://schemas.openxmlformats.org/officeDocument/2006/customXml" ds:itemID="{CFF732CC-0EC1-46FA-9206-D31744290211}">
  <ds:schemaRefs>
    <ds:schemaRef ds:uri="484f5fd8-3045-4801-bcbf-e3fe4cdc80ac"/>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2006/metadata/properties"/>
    <ds:schemaRef ds:uri="c2b20317-4d4a-426c-b7c2-2f54b6b8fe30"/>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4338927F-3856-4588-9185-8B11550FB82C}">
  <ds:schemaRefs>
    <ds:schemaRef ds:uri="484f5fd8-3045-4801-bcbf-e3fe4cdc80ac"/>
    <ds:schemaRef ds:uri="c2b20317-4d4a-426c-b7c2-2f54b6b8fe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667e201-cbdc-48b3-9b42-5d2d3f16e2a9}" enabled="0" method="" siteId="{3667e201-cbdc-48b3-9b42-5d2d3f16e2a9}" removed="1"/>
</clbl:labelList>
</file>

<file path=docProps/app.xml><?xml version="1.0" encoding="utf-8"?>
<Properties xmlns="http://schemas.openxmlformats.org/officeDocument/2006/extended-properties" xmlns:vt="http://schemas.openxmlformats.org/officeDocument/2006/docPropsVTypes">
  <TotalTime>55</TotalTime>
  <Words>544</Words>
  <Application>Microsoft Office PowerPoint</Application>
  <PresentationFormat>Widescreen</PresentationFormat>
  <Paragraphs>80</Paragraphs>
  <Slides>18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Century Gothic</vt:lpstr>
      <vt:lpstr>Montserrat</vt:lpstr>
      <vt:lpstr>Montserrat </vt:lpstr>
      <vt:lpstr>Montserrat Bold</vt:lpstr>
      <vt:lpstr>Office Theme</vt:lpstr>
      <vt:lpstr>Rapid City HPN Corridors Focus Group</vt:lpstr>
      <vt:lpstr>Meeting Objectives</vt:lpstr>
      <vt:lpstr>Introductions</vt:lpstr>
      <vt:lpstr>Project Background</vt:lpstr>
      <vt:lpstr>Safe System Approach</vt:lpstr>
      <vt:lpstr>Safe System Approach</vt:lpstr>
      <vt:lpstr>Components of a Project Plan</vt:lpstr>
      <vt:lpstr>Study Progress</vt:lpstr>
      <vt:lpstr>Prevalent Issues</vt:lpstr>
      <vt:lpstr>Safety Analysis</vt:lpstr>
      <vt:lpstr>High Priority Network Discussion</vt:lpstr>
      <vt:lpstr>Projects and Strategies</vt:lpstr>
      <vt:lpstr>PowerPoint Presentation</vt:lpstr>
      <vt:lpstr>PowerPoint Presentation</vt:lpstr>
      <vt:lpstr>PowerPoint Presentation</vt:lpstr>
      <vt:lpstr>Projects and Strategies</vt:lpstr>
      <vt:lpstr>Visualizing Right-Sized Streets</vt:lpstr>
      <vt:lpstr>Thank You</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Gray, Kelsey</dc:creator>
  <cp:lastModifiedBy>Thomas, Amalia</cp:lastModifiedBy>
  <cp:revision>4</cp:revision>
  <dcterms:created xsi:type="dcterms:W3CDTF">2024-10-15T14:14:20Z</dcterms:created>
  <dcterms:modified xsi:type="dcterms:W3CDTF">2025-07-21T19:57:49Z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0x010100F324869D2681E04EA5EB56977950CE73</vt:lpwstr>
  </property>
  <property fmtid="{D5CDD505-2E9C-101B-9397-08002B2CF9AE}" pid="3" name="MediaServiceImageTags">
    <vt:lpwstr/>
  </property>
</Properties>
</file>