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40_FF5D9A5E.xml" ContentType="application/vnd.ms-powerpoint.comments+xml"/>
  <Override PartName="/ppt/notesSlides/notesSlide5.xml" ContentType="application/vnd.openxmlformats-officedocument.presentationml.notesSlide+xml"/>
  <Override PartName="/ppt/comments/modernComment_143_47FB12F2.xml" ContentType="application/vnd.ms-powerpoint.comments+xml"/>
  <Override PartName="/ppt/notesSlides/notesSlide6.xml" ContentType="application/vnd.openxmlformats-officedocument.presentationml.notesSlide+xml"/>
  <Override PartName="/ppt/comments/modernComment_14B_18A97A.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5C_C40381B9.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5B_C0F09B87.xml" ContentType="application/vnd.ms-powerpoint.comments+xml"/>
  <Override PartName="/ppt/comments/modernComment_15A_C09B97FC.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7" r:id="rId5"/>
    <p:sldId id="258" r:id="rId6"/>
    <p:sldId id="318" r:id="rId7"/>
    <p:sldId id="319" r:id="rId8"/>
    <p:sldId id="299" r:id="rId9"/>
    <p:sldId id="298" r:id="rId10"/>
    <p:sldId id="267" r:id="rId11"/>
    <p:sldId id="335" r:id="rId12"/>
    <p:sldId id="339" r:id="rId13"/>
    <p:sldId id="320" r:id="rId14"/>
    <p:sldId id="323" r:id="rId15"/>
    <p:sldId id="342" r:id="rId16"/>
    <p:sldId id="322" r:id="rId17"/>
    <p:sldId id="327" r:id="rId18"/>
    <p:sldId id="331" r:id="rId19"/>
    <p:sldId id="329" r:id="rId20"/>
    <p:sldId id="326" r:id="rId21"/>
    <p:sldId id="341" r:id="rId22"/>
    <p:sldId id="348" r:id="rId23"/>
    <p:sldId id="325" r:id="rId24"/>
    <p:sldId id="344" r:id="rId25"/>
    <p:sldId id="345" r:id="rId26"/>
    <p:sldId id="347" r:id="rId27"/>
    <p:sldId id="346" r:id="rId28"/>
    <p:sldId id="33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4F1480D-2F7F-4D9D-A97D-F3354BC055AD}">
          <p14:sldIdLst>
            <p14:sldId id="257"/>
            <p14:sldId id="258"/>
            <p14:sldId id="318"/>
            <p14:sldId id="319"/>
            <p14:sldId id="299"/>
            <p14:sldId id="298"/>
            <p14:sldId id="267"/>
            <p14:sldId id="335"/>
            <p14:sldId id="339"/>
            <p14:sldId id="320"/>
            <p14:sldId id="323"/>
            <p14:sldId id="342"/>
            <p14:sldId id="322"/>
            <p14:sldId id="327"/>
            <p14:sldId id="331"/>
            <p14:sldId id="329"/>
            <p14:sldId id="326"/>
            <p14:sldId id="341"/>
            <p14:sldId id="348"/>
            <p14:sldId id="325"/>
            <p14:sldId id="344"/>
            <p14:sldId id="345"/>
            <p14:sldId id="347"/>
            <p14:sldId id="346"/>
            <p14:sldId id="33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DF452D-D2D7-B558-41AB-686585F7F9DA}" name="Brown, Kevin" initials="KB" userId="S::KEBROWN@hdrinc.com::d47679fd-27dd-4af8-a904-4820a6d8a1e4" providerId="AD"/>
  <p188:author id="{03C6E761-F737-BDB7-43E5-A2228A1CC79E}" name="Doehner, Ashley" initials="AD" userId="S::ADOEHNER@hdrinc.com::271fe1d0-3819-4c07-af75-6f73906e0e2c" providerId="AD"/>
  <p188:author id="{0FEDF997-E697-E86E-EEEA-063726DBC1B7}" name="Markt, Jonathan" initials="JM" userId="S::JMARKT@hdrinc.com::d9b7303d-6671-4ab6-a394-8cca0979fe1d" providerId="AD"/>
  <p188:author id="{AB8B0AA3-26A2-AAEE-20A1-A704596CDAE8}" name="Buckmaster, Morgan" initials="MB" userId="S::MBUCKMASTER@hdrinc.com::d34aaf90-a420-4f10-8d4a-6ee2d5d5dbfc" providerId="AD"/>
  <p188:author id="{BD225BB5-9F06-2524-D032-C48C203553EB}" name="Ross, Carter" initials="CR" userId="S::CAROSS@hdrinc.com::b98d2488-3db1-4ad2-ac5e-47b4f721bd5b" providerId="AD"/>
  <p188:author id="{F8C5D6D4-8C9B-94BF-A27E-E4A05E6E0A15}" name="Thomas, Amalia" initials="AT" userId="S::AMTHOMAS@hdrinc.com::52db4755-81cf-4514-95d9-02c0167f1bc1" providerId="AD"/>
  <p188:author id="{CF2EF4E3-D068-CE39-EB22-744059DBEB1B}" name="Markt, Jonathan" initials="" userId="S::jmarkt@hdrinc.com::d9b7303d-6671-4ab6-a394-8cca0979fe1d" providerId="AD"/>
  <p188:author id="{EBB4CBE5-BF21-CBB7-5C8B-E090113DF03E}" name="Titus, Ally" initials="TA" userId="S::atitus@hdrinc.com::b5841c03-f23f-4212-9060-cfe2832697c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96969"/>
    <a:srgbClr val="00657B"/>
    <a:srgbClr val="69813B"/>
    <a:srgbClr val="027A05"/>
    <a:srgbClr val="CCECFF"/>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Amalia" userId="52db4755-81cf-4514-95d9-02c0167f1bc1" providerId="ADAL" clId="{463A205D-1E18-40D6-A623-16FB3A939EE0}"/>
    <pc:docChg chg="undo custSel addSld delSld delSection modSection">
      <pc:chgData name="Thomas, Amalia" userId="52db4755-81cf-4514-95d9-02c0167f1bc1" providerId="ADAL" clId="{463A205D-1E18-40D6-A623-16FB3A939EE0}" dt="2025-07-21T19:55:21.204" v="61" actId="47"/>
      <pc:docMkLst>
        <pc:docMk/>
      </pc:docMkLst>
      <pc:sldChg chg="del">
        <pc:chgData name="Thomas, Amalia" userId="52db4755-81cf-4514-95d9-02c0167f1bc1" providerId="ADAL" clId="{463A205D-1E18-40D6-A623-16FB3A939EE0}" dt="2025-07-21T19:51:45.531" v="8" actId="47"/>
        <pc:sldMkLst>
          <pc:docMk/>
          <pc:sldMk cId="3190411563" sldId="256"/>
        </pc:sldMkLst>
      </pc:sldChg>
      <pc:sldChg chg="del">
        <pc:chgData name="Thomas, Amalia" userId="52db4755-81cf-4514-95d9-02c0167f1bc1" providerId="ADAL" clId="{463A205D-1E18-40D6-A623-16FB3A939EE0}" dt="2025-07-21T19:51:44.205" v="6" actId="47"/>
        <pc:sldMkLst>
          <pc:docMk/>
          <pc:sldMk cId="3617911681" sldId="259"/>
        </pc:sldMkLst>
      </pc:sldChg>
      <pc:sldChg chg="del">
        <pc:chgData name="Thomas, Amalia" userId="52db4755-81cf-4514-95d9-02c0167f1bc1" providerId="ADAL" clId="{463A205D-1E18-40D6-A623-16FB3A939EE0}" dt="2025-07-21T19:51:43.949" v="5" actId="47"/>
        <pc:sldMkLst>
          <pc:docMk/>
          <pc:sldMk cId="1778422005" sldId="260"/>
        </pc:sldMkLst>
      </pc:sldChg>
      <pc:sldChg chg="del">
        <pc:chgData name="Thomas, Amalia" userId="52db4755-81cf-4514-95d9-02c0167f1bc1" providerId="ADAL" clId="{463A205D-1E18-40D6-A623-16FB3A939EE0}" dt="2025-07-21T19:51:43.710" v="4" actId="47"/>
        <pc:sldMkLst>
          <pc:docMk/>
          <pc:sldMk cId="1472352127" sldId="261"/>
        </pc:sldMkLst>
      </pc:sldChg>
      <pc:sldChg chg="del">
        <pc:chgData name="Thomas, Amalia" userId="52db4755-81cf-4514-95d9-02c0167f1bc1" providerId="ADAL" clId="{463A205D-1E18-40D6-A623-16FB3A939EE0}" dt="2025-07-21T19:51:43.216" v="2" actId="47"/>
        <pc:sldMkLst>
          <pc:docMk/>
          <pc:sldMk cId="694584253" sldId="262"/>
        </pc:sldMkLst>
      </pc:sldChg>
      <pc:sldChg chg="del">
        <pc:chgData name="Thomas, Amalia" userId="52db4755-81cf-4514-95d9-02c0167f1bc1" providerId="ADAL" clId="{463A205D-1E18-40D6-A623-16FB3A939EE0}" dt="2025-07-21T19:51:43.471" v="3" actId="47"/>
        <pc:sldMkLst>
          <pc:docMk/>
          <pc:sldMk cId="665951923" sldId="263"/>
        </pc:sldMkLst>
      </pc:sldChg>
      <pc:sldChg chg="del">
        <pc:chgData name="Thomas, Amalia" userId="52db4755-81cf-4514-95d9-02c0167f1bc1" providerId="ADAL" clId="{463A205D-1E18-40D6-A623-16FB3A939EE0}" dt="2025-07-21T19:51:58.907" v="48" actId="47"/>
        <pc:sldMkLst>
          <pc:docMk/>
          <pc:sldMk cId="2668245242" sldId="264"/>
        </pc:sldMkLst>
      </pc:sldChg>
      <pc:sldChg chg="del">
        <pc:chgData name="Thomas, Amalia" userId="52db4755-81cf-4514-95d9-02c0167f1bc1" providerId="ADAL" clId="{463A205D-1E18-40D6-A623-16FB3A939EE0}" dt="2025-07-21T19:51:42.865" v="1" actId="47"/>
        <pc:sldMkLst>
          <pc:docMk/>
          <pc:sldMk cId="808143284" sldId="265"/>
        </pc:sldMkLst>
      </pc:sldChg>
      <pc:sldChg chg="del">
        <pc:chgData name="Thomas, Amalia" userId="52db4755-81cf-4514-95d9-02c0167f1bc1" providerId="ADAL" clId="{463A205D-1E18-40D6-A623-16FB3A939EE0}" dt="2025-07-21T19:51:42.373" v="0" actId="47"/>
        <pc:sldMkLst>
          <pc:docMk/>
          <pc:sldMk cId="813787753" sldId="266"/>
        </pc:sldMkLst>
      </pc:sldChg>
      <pc:sldChg chg="del">
        <pc:chgData name="Thomas, Amalia" userId="52db4755-81cf-4514-95d9-02c0167f1bc1" providerId="ADAL" clId="{463A205D-1E18-40D6-A623-16FB3A939EE0}" dt="2025-07-21T19:51:57.049" v="40" actId="47"/>
        <pc:sldMkLst>
          <pc:docMk/>
          <pc:sldMk cId="1635218912" sldId="269"/>
        </pc:sldMkLst>
      </pc:sldChg>
      <pc:sldChg chg="del">
        <pc:chgData name="Thomas, Amalia" userId="52db4755-81cf-4514-95d9-02c0167f1bc1" providerId="ADAL" clId="{463A205D-1E18-40D6-A623-16FB3A939EE0}" dt="2025-07-21T19:51:53.515" v="28" actId="47"/>
        <pc:sldMkLst>
          <pc:docMk/>
          <pc:sldMk cId="2066527536" sldId="270"/>
        </pc:sldMkLst>
      </pc:sldChg>
      <pc:sldChg chg="del">
        <pc:chgData name="Thomas, Amalia" userId="52db4755-81cf-4514-95d9-02c0167f1bc1" providerId="ADAL" clId="{463A205D-1E18-40D6-A623-16FB3A939EE0}" dt="2025-07-21T19:51:55.328" v="34" actId="47"/>
        <pc:sldMkLst>
          <pc:docMk/>
          <pc:sldMk cId="2324974658" sldId="271"/>
        </pc:sldMkLst>
      </pc:sldChg>
      <pc:sldChg chg="del">
        <pc:chgData name="Thomas, Amalia" userId="52db4755-81cf-4514-95d9-02c0167f1bc1" providerId="ADAL" clId="{463A205D-1E18-40D6-A623-16FB3A939EE0}" dt="2025-07-21T19:51:55.907" v="36" actId="47"/>
        <pc:sldMkLst>
          <pc:docMk/>
          <pc:sldMk cId="2176761089" sldId="272"/>
        </pc:sldMkLst>
      </pc:sldChg>
      <pc:sldChg chg="del">
        <pc:chgData name="Thomas, Amalia" userId="52db4755-81cf-4514-95d9-02c0167f1bc1" providerId="ADAL" clId="{463A205D-1E18-40D6-A623-16FB3A939EE0}" dt="2025-07-21T19:51:51.349" v="21" actId="47"/>
        <pc:sldMkLst>
          <pc:docMk/>
          <pc:sldMk cId="54705765" sldId="273"/>
        </pc:sldMkLst>
      </pc:sldChg>
      <pc:sldChg chg="del">
        <pc:chgData name="Thomas, Amalia" userId="52db4755-81cf-4514-95d9-02c0167f1bc1" providerId="ADAL" clId="{463A205D-1E18-40D6-A623-16FB3A939EE0}" dt="2025-07-21T19:51:51.974" v="23" actId="47"/>
        <pc:sldMkLst>
          <pc:docMk/>
          <pc:sldMk cId="4282464794" sldId="274"/>
        </pc:sldMkLst>
      </pc:sldChg>
      <pc:sldChg chg="del">
        <pc:chgData name="Thomas, Amalia" userId="52db4755-81cf-4514-95d9-02c0167f1bc1" providerId="ADAL" clId="{463A205D-1E18-40D6-A623-16FB3A939EE0}" dt="2025-07-21T19:51:54.097" v="30" actId="47"/>
        <pc:sldMkLst>
          <pc:docMk/>
          <pc:sldMk cId="1124782324" sldId="275"/>
        </pc:sldMkLst>
      </pc:sldChg>
      <pc:sldChg chg="del">
        <pc:chgData name="Thomas, Amalia" userId="52db4755-81cf-4514-95d9-02c0167f1bc1" providerId="ADAL" clId="{463A205D-1E18-40D6-A623-16FB3A939EE0}" dt="2025-07-21T19:51:50.398" v="18" actId="47"/>
        <pc:sldMkLst>
          <pc:docMk/>
          <pc:sldMk cId="1296739340" sldId="276"/>
        </pc:sldMkLst>
      </pc:sldChg>
      <pc:sldChg chg="del">
        <pc:chgData name="Thomas, Amalia" userId="52db4755-81cf-4514-95d9-02c0167f1bc1" providerId="ADAL" clId="{463A205D-1E18-40D6-A623-16FB3A939EE0}" dt="2025-07-21T19:51:49.559" v="15" actId="47"/>
        <pc:sldMkLst>
          <pc:docMk/>
          <pc:sldMk cId="2285693466" sldId="277"/>
        </pc:sldMkLst>
      </pc:sldChg>
      <pc:sldChg chg="del">
        <pc:chgData name="Thomas, Amalia" userId="52db4755-81cf-4514-95d9-02c0167f1bc1" providerId="ADAL" clId="{463A205D-1E18-40D6-A623-16FB3A939EE0}" dt="2025-07-21T19:51:48.030" v="11" actId="47"/>
        <pc:sldMkLst>
          <pc:docMk/>
          <pc:sldMk cId="1079404422" sldId="278"/>
        </pc:sldMkLst>
      </pc:sldChg>
      <pc:sldChg chg="del">
        <pc:chgData name="Thomas, Amalia" userId="52db4755-81cf-4514-95d9-02c0167f1bc1" providerId="ADAL" clId="{463A205D-1E18-40D6-A623-16FB3A939EE0}" dt="2025-07-21T19:51:48.712" v="13" actId="47"/>
        <pc:sldMkLst>
          <pc:docMk/>
          <pc:sldMk cId="3939079134" sldId="279"/>
        </pc:sldMkLst>
      </pc:sldChg>
      <pc:sldChg chg="del">
        <pc:chgData name="Thomas, Amalia" userId="52db4755-81cf-4514-95d9-02c0167f1bc1" providerId="ADAL" clId="{463A205D-1E18-40D6-A623-16FB3A939EE0}" dt="2025-07-21T19:51:56.184" v="37" actId="47"/>
        <pc:sldMkLst>
          <pc:docMk/>
          <pc:sldMk cId="1237501156" sldId="281"/>
        </pc:sldMkLst>
      </pc:sldChg>
      <pc:sldChg chg="del">
        <pc:chgData name="Thomas, Amalia" userId="52db4755-81cf-4514-95d9-02c0167f1bc1" providerId="ADAL" clId="{463A205D-1E18-40D6-A623-16FB3A939EE0}" dt="2025-07-21T19:51:52.903" v="26" actId="47"/>
        <pc:sldMkLst>
          <pc:docMk/>
          <pc:sldMk cId="2508123847" sldId="282"/>
        </pc:sldMkLst>
      </pc:sldChg>
      <pc:sldChg chg="del">
        <pc:chgData name="Thomas, Amalia" userId="52db4755-81cf-4514-95d9-02c0167f1bc1" providerId="ADAL" clId="{463A205D-1E18-40D6-A623-16FB3A939EE0}" dt="2025-07-21T19:51:55.009" v="33" actId="47"/>
        <pc:sldMkLst>
          <pc:docMk/>
          <pc:sldMk cId="4034860564" sldId="283"/>
        </pc:sldMkLst>
      </pc:sldChg>
      <pc:sldChg chg="del">
        <pc:chgData name="Thomas, Amalia" userId="52db4755-81cf-4514-95d9-02c0167f1bc1" providerId="ADAL" clId="{463A205D-1E18-40D6-A623-16FB3A939EE0}" dt="2025-07-21T19:51:55.610" v="35" actId="47"/>
        <pc:sldMkLst>
          <pc:docMk/>
          <pc:sldMk cId="2741562608" sldId="284"/>
        </pc:sldMkLst>
      </pc:sldChg>
      <pc:sldChg chg="del">
        <pc:chgData name="Thomas, Amalia" userId="52db4755-81cf-4514-95d9-02c0167f1bc1" providerId="ADAL" clId="{463A205D-1E18-40D6-A623-16FB3A939EE0}" dt="2025-07-21T19:51:51.059" v="20" actId="47"/>
        <pc:sldMkLst>
          <pc:docMk/>
          <pc:sldMk cId="1328119664" sldId="285"/>
        </pc:sldMkLst>
      </pc:sldChg>
      <pc:sldChg chg="del">
        <pc:chgData name="Thomas, Amalia" userId="52db4755-81cf-4514-95d9-02c0167f1bc1" providerId="ADAL" clId="{463A205D-1E18-40D6-A623-16FB3A939EE0}" dt="2025-07-21T19:51:51.663" v="22" actId="47"/>
        <pc:sldMkLst>
          <pc:docMk/>
          <pc:sldMk cId="4231724164" sldId="286"/>
        </pc:sldMkLst>
      </pc:sldChg>
      <pc:sldChg chg="del">
        <pc:chgData name="Thomas, Amalia" userId="52db4755-81cf-4514-95d9-02c0167f1bc1" providerId="ADAL" clId="{463A205D-1E18-40D6-A623-16FB3A939EE0}" dt="2025-07-21T19:51:53.810" v="29" actId="47"/>
        <pc:sldMkLst>
          <pc:docMk/>
          <pc:sldMk cId="2399332493" sldId="287"/>
        </pc:sldMkLst>
      </pc:sldChg>
      <pc:sldChg chg="del">
        <pc:chgData name="Thomas, Amalia" userId="52db4755-81cf-4514-95d9-02c0167f1bc1" providerId="ADAL" clId="{463A205D-1E18-40D6-A623-16FB3A939EE0}" dt="2025-07-21T19:51:50.150" v="17" actId="47"/>
        <pc:sldMkLst>
          <pc:docMk/>
          <pc:sldMk cId="1131106292" sldId="288"/>
        </pc:sldMkLst>
      </pc:sldChg>
      <pc:sldChg chg="del">
        <pc:chgData name="Thomas, Amalia" userId="52db4755-81cf-4514-95d9-02c0167f1bc1" providerId="ADAL" clId="{463A205D-1E18-40D6-A623-16FB3A939EE0}" dt="2025-07-21T19:51:49.209" v="14" actId="47"/>
        <pc:sldMkLst>
          <pc:docMk/>
          <pc:sldMk cId="3114436947" sldId="289"/>
        </pc:sldMkLst>
      </pc:sldChg>
      <pc:sldChg chg="del">
        <pc:chgData name="Thomas, Amalia" userId="52db4755-81cf-4514-95d9-02c0167f1bc1" providerId="ADAL" clId="{463A205D-1E18-40D6-A623-16FB3A939EE0}" dt="2025-07-21T19:51:47.673" v="10" actId="47"/>
        <pc:sldMkLst>
          <pc:docMk/>
          <pc:sldMk cId="2214271109" sldId="290"/>
        </pc:sldMkLst>
      </pc:sldChg>
      <pc:sldChg chg="del">
        <pc:chgData name="Thomas, Amalia" userId="52db4755-81cf-4514-95d9-02c0167f1bc1" providerId="ADAL" clId="{463A205D-1E18-40D6-A623-16FB3A939EE0}" dt="2025-07-21T19:51:48.361" v="12" actId="47"/>
        <pc:sldMkLst>
          <pc:docMk/>
          <pc:sldMk cId="2203766947" sldId="291"/>
        </pc:sldMkLst>
      </pc:sldChg>
      <pc:sldChg chg="del">
        <pc:chgData name="Thomas, Amalia" userId="52db4755-81cf-4514-95d9-02c0167f1bc1" providerId="ADAL" clId="{463A205D-1E18-40D6-A623-16FB3A939EE0}" dt="2025-07-21T19:51:52.600" v="25" actId="47"/>
        <pc:sldMkLst>
          <pc:docMk/>
          <pc:sldMk cId="2172172085" sldId="292"/>
        </pc:sldMkLst>
      </pc:sldChg>
      <pc:sldChg chg="del">
        <pc:chgData name="Thomas, Amalia" userId="52db4755-81cf-4514-95d9-02c0167f1bc1" providerId="ADAL" clId="{463A205D-1E18-40D6-A623-16FB3A939EE0}" dt="2025-07-21T19:51:54.732" v="32" actId="47"/>
        <pc:sldMkLst>
          <pc:docMk/>
          <pc:sldMk cId="367283853" sldId="293"/>
        </pc:sldMkLst>
      </pc:sldChg>
      <pc:sldChg chg="del">
        <pc:chgData name="Thomas, Amalia" userId="52db4755-81cf-4514-95d9-02c0167f1bc1" providerId="ADAL" clId="{463A205D-1E18-40D6-A623-16FB3A939EE0}" dt="2025-07-21T19:51:52.279" v="24" actId="47"/>
        <pc:sldMkLst>
          <pc:docMk/>
          <pc:sldMk cId="1280201712" sldId="294"/>
        </pc:sldMkLst>
      </pc:sldChg>
      <pc:sldChg chg="del">
        <pc:chgData name="Thomas, Amalia" userId="52db4755-81cf-4514-95d9-02c0167f1bc1" providerId="ADAL" clId="{463A205D-1E18-40D6-A623-16FB3A939EE0}" dt="2025-07-21T19:51:44.525" v="7" actId="47"/>
        <pc:sldMkLst>
          <pc:docMk/>
          <pc:sldMk cId="1141211610" sldId="296"/>
        </pc:sldMkLst>
      </pc:sldChg>
      <pc:sldChg chg="del">
        <pc:chgData name="Thomas, Amalia" userId="52db4755-81cf-4514-95d9-02c0167f1bc1" providerId="ADAL" clId="{463A205D-1E18-40D6-A623-16FB3A939EE0}" dt="2025-07-21T19:51:57.697" v="42" actId="47"/>
        <pc:sldMkLst>
          <pc:docMk/>
          <pc:sldMk cId="3935681872" sldId="297"/>
        </pc:sldMkLst>
      </pc:sldChg>
      <pc:sldChg chg="del">
        <pc:chgData name="Thomas, Amalia" userId="52db4755-81cf-4514-95d9-02c0167f1bc1" providerId="ADAL" clId="{463A205D-1E18-40D6-A623-16FB3A939EE0}" dt="2025-07-21T19:51:46.441" v="9" actId="47"/>
        <pc:sldMkLst>
          <pc:docMk/>
          <pc:sldMk cId="1495713599" sldId="300"/>
        </pc:sldMkLst>
      </pc:sldChg>
      <pc:sldChg chg="del">
        <pc:chgData name="Thomas, Amalia" userId="52db4755-81cf-4514-95d9-02c0167f1bc1" providerId="ADAL" clId="{463A205D-1E18-40D6-A623-16FB3A939EE0}" dt="2025-07-21T19:51:57.905" v="43" actId="47"/>
        <pc:sldMkLst>
          <pc:docMk/>
          <pc:sldMk cId="1403062057" sldId="301"/>
        </pc:sldMkLst>
      </pc:sldChg>
      <pc:sldChg chg="del">
        <pc:chgData name="Thomas, Amalia" userId="52db4755-81cf-4514-95d9-02c0167f1bc1" providerId="ADAL" clId="{463A205D-1E18-40D6-A623-16FB3A939EE0}" dt="2025-07-21T19:51:58.256" v="45" actId="47"/>
        <pc:sldMkLst>
          <pc:docMk/>
          <pc:sldMk cId="1269266666" sldId="304"/>
        </pc:sldMkLst>
      </pc:sldChg>
      <pc:sldChg chg="del">
        <pc:chgData name="Thomas, Amalia" userId="52db4755-81cf-4514-95d9-02c0167f1bc1" providerId="ADAL" clId="{463A205D-1E18-40D6-A623-16FB3A939EE0}" dt="2025-07-21T19:51:59.298" v="50" actId="47"/>
        <pc:sldMkLst>
          <pc:docMk/>
          <pc:sldMk cId="3357016424" sldId="305"/>
        </pc:sldMkLst>
      </pc:sldChg>
      <pc:sldChg chg="del">
        <pc:chgData name="Thomas, Amalia" userId="52db4755-81cf-4514-95d9-02c0167f1bc1" providerId="ADAL" clId="{463A205D-1E18-40D6-A623-16FB3A939EE0}" dt="2025-07-21T19:51:58.094" v="44" actId="47"/>
        <pc:sldMkLst>
          <pc:docMk/>
          <pc:sldMk cId="97911227" sldId="306"/>
        </pc:sldMkLst>
      </pc:sldChg>
      <pc:sldChg chg="del">
        <pc:chgData name="Thomas, Amalia" userId="52db4755-81cf-4514-95d9-02c0167f1bc1" providerId="ADAL" clId="{463A205D-1E18-40D6-A623-16FB3A939EE0}" dt="2025-07-21T19:51:58.429" v="46" actId="47"/>
        <pc:sldMkLst>
          <pc:docMk/>
          <pc:sldMk cId="2831094569" sldId="307"/>
        </pc:sldMkLst>
      </pc:sldChg>
      <pc:sldChg chg="del">
        <pc:chgData name="Thomas, Amalia" userId="52db4755-81cf-4514-95d9-02c0167f1bc1" providerId="ADAL" clId="{463A205D-1E18-40D6-A623-16FB3A939EE0}" dt="2025-07-21T19:51:57.316" v="41" actId="47"/>
        <pc:sldMkLst>
          <pc:docMk/>
          <pc:sldMk cId="1706096754" sldId="310"/>
        </pc:sldMkLst>
      </pc:sldChg>
      <pc:sldChg chg="del">
        <pc:chgData name="Thomas, Amalia" userId="52db4755-81cf-4514-95d9-02c0167f1bc1" providerId="ADAL" clId="{463A205D-1E18-40D6-A623-16FB3A939EE0}" dt="2025-07-21T19:51:53.223" v="27" actId="47"/>
        <pc:sldMkLst>
          <pc:docMk/>
          <pc:sldMk cId="823819372" sldId="311"/>
        </pc:sldMkLst>
      </pc:sldChg>
      <pc:sldChg chg="del">
        <pc:chgData name="Thomas, Amalia" userId="52db4755-81cf-4514-95d9-02c0167f1bc1" providerId="ADAL" clId="{463A205D-1E18-40D6-A623-16FB3A939EE0}" dt="2025-07-21T19:51:50.744" v="19" actId="47"/>
        <pc:sldMkLst>
          <pc:docMk/>
          <pc:sldMk cId="703714951" sldId="312"/>
        </pc:sldMkLst>
      </pc:sldChg>
      <pc:sldChg chg="del">
        <pc:chgData name="Thomas, Amalia" userId="52db4755-81cf-4514-95d9-02c0167f1bc1" providerId="ADAL" clId="{463A205D-1E18-40D6-A623-16FB3A939EE0}" dt="2025-07-21T19:51:56.775" v="39" actId="47"/>
        <pc:sldMkLst>
          <pc:docMk/>
          <pc:sldMk cId="476787325" sldId="313"/>
        </pc:sldMkLst>
      </pc:sldChg>
      <pc:sldChg chg="del">
        <pc:chgData name="Thomas, Amalia" userId="52db4755-81cf-4514-95d9-02c0167f1bc1" providerId="ADAL" clId="{463A205D-1E18-40D6-A623-16FB3A939EE0}" dt="2025-07-21T19:51:49.799" v="16" actId="47"/>
        <pc:sldMkLst>
          <pc:docMk/>
          <pc:sldMk cId="1606923424" sldId="314"/>
        </pc:sldMkLst>
      </pc:sldChg>
      <pc:sldChg chg="del">
        <pc:chgData name="Thomas, Amalia" userId="52db4755-81cf-4514-95d9-02c0167f1bc1" providerId="ADAL" clId="{463A205D-1E18-40D6-A623-16FB3A939EE0}" dt="2025-07-21T19:51:56.473" v="38" actId="47"/>
        <pc:sldMkLst>
          <pc:docMk/>
          <pc:sldMk cId="3872696609" sldId="315"/>
        </pc:sldMkLst>
      </pc:sldChg>
      <pc:sldChg chg="del">
        <pc:chgData name="Thomas, Amalia" userId="52db4755-81cf-4514-95d9-02c0167f1bc1" providerId="ADAL" clId="{463A205D-1E18-40D6-A623-16FB3A939EE0}" dt="2025-07-21T19:51:58.621" v="47" actId="47"/>
        <pc:sldMkLst>
          <pc:docMk/>
          <pc:sldMk cId="308337303" sldId="316"/>
        </pc:sldMkLst>
      </pc:sldChg>
      <pc:sldChg chg="del">
        <pc:chgData name="Thomas, Amalia" userId="52db4755-81cf-4514-95d9-02c0167f1bc1" providerId="ADAL" clId="{463A205D-1E18-40D6-A623-16FB3A939EE0}" dt="2025-07-21T19:51:54.445" v="31" actId="47"/>
        <pc:sldMkLst>
          <pc:docMk/>
          <pc:sldMk cId="631790911" sldId="330"/>
        </pc:sldMkLst>
      </pc:sldChg>
      <pc:sldChg chg="del">
        <pc:chgData name="Thomas, Amalia" userId="52db4755-81cf-4514-95d9-02c0167f1bc1" providerId="ADAL" clId="{463A205D-1E18-40D6-A623-16FB3A939EE0}" dt="2025-07-21T19:51:59.098" v="49" actId="47"/>
        <pc:sldMkLst>
          <pc:docMk/>
          <pc:sldMk cId="2493038236" sldId="332"/>
        </pc:sldMkLst>
      </pc:sldChg>
      <pc:sldChg chg="add del">
        <pc:chgData name="Thomas, Amalia" userId="52db4755-81cf-4514-95d9-02c0167f1bc1" providerId="ADAL" clId="{463A205D-1E18-40D6-A623-16FB3A939EE0}" dt="2025-07-21T19:52:01.424" v="53" actId="47"/>
        <pc:sldMkLst>
          <pc:docMk/>
          <pc:sldMk cId="4289983004" sldId="334"/>
        </pc:sldMkLst>
      </pc:sldChg>
      <pc:sldChg chg="add del">
        <pc:chgData name="Thomas, Amalia" userId="52db4755-81cf-4514-95d9-02c0167f1bc1" providerId="ADAL" clId="{463A205D-1E18-40D6-A623-16FB3A939EE0}" dt="2025-07-21T19:52:04.067" v="55" actId="47"/>
        <pc:sldMkLst>
          <pc:docMk/>
          <pc:sldMk cId="2295358131" sldId="34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drinc.sharepoint.com/teams/DL10412711/Shared%20Documents/General/5.0_Proj_Dev/WIP/Safety_Analysis/RapidCity_Crash_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hdrinc.sharepoint.com/teams/DL10412711/Shared%20Documents/General/5.0_Proj_Dev/WIP/Safety_Analysis/RapidCity_Crash_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[RapidCity_Crash_data.xlsx]Age KA Data!PivotTable33</c:name>
    <c:fmtId val="6"/>
  </c:pivotSource>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KA Crashes with Drivers Under 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strRef>
              <c:f>'Age KA Data'!$C$237</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65-47CD-993C-8A9CD68161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865-47CD-993C-8A9CD6816154}"/>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'Age KA Data'!$B$238:$B$240</c:f>
              <c:strCache>
                <c:ptCount val="2"/>
                <c:pt idx="0">
                  <c:v>No</c:v>
                </c:pt>
                <c:pt idx="1">
                  <c:v>Yes</c:v>
                </c:pt>
              </c:strCache>
            </c:strRef>
          </c:cat>
          <c:val>
            <c:numRef>
              <c:f>'Age KA Data'!$C$238:$C$240</c:f>
              <c:numCache>
                <c:formatCode>General</c:formatCode>
                <c:ptCount val="2"/>
                <c:pt idx="0">
                  <c:v>194</c:v>
                </c:pt>
                <c:pt idx="1">
                  <c:v>40</c:v>
                </c:pt>
              </c:numCache>
            </c:numRef>
          </c:val>
          <c:extLst>
            <c:ext xmlns:c16="http://schemas.microsoft.com/office/drawing/2014/chart" uri="{C3380CC4-5D6E-409C-BE32-E72D297353CC}">
              <c16:uniqueId val="{00000004-6865-47CD-993C-8A9CD6816154}"/>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9906352129361171"/>
          <c:y val="0.4505760514759411"/>
          <c:w val="0.20104676113080394"/>
          <c:h val="0.2484375130993201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[RapidCity_Crash_data.xlsx]Age KA Data!PivotTable34</c:name>
    <c:fmtId val="6"/>
  </c:pivotSource>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KA Crashes with Drivers Under 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strRef>
              <c:f>'Age KA Data'!$C$243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5B-4F4B-A8C9-972D5A79C4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5B-4F4B-A8C9-972D5A79C4FC}"/>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'Age KA Data'!$B$244:$B$246</c:f>
              <c:strCache>
                <c:ptCount val="2"/>
                <c:pt idx="0">
                  <c:v>No</c:v>
                </c:pt>
                <c:pt idx="1">
                  <c:v>Yes</c:v>
                </c:pt>
              </c:strCache>
            </c:strRef>
          </c:cat>
          <c:val>
            <c:numRef>
              <c:f>'Age KA Data'!$C$244:$C$246</c:f>
              <c:numCache>
                <c:formatCode>General</c:formatCode>
                <c:ptCount val="2"/>
                <c:pt idx="0">
                  <c:v>150</c:v>
                </c:pt>
                <c:pt idx="1">
                  <c:v>84</c:v>
                </c:pt>
              </c:numCache>
            </c:numRef>
          </c:val>
          <c:extLst>
            <c:ext xmlns:c16="http://schemas.microsoft.com/office/drawing/2014/chart" uri="{C3380CC4-5D6E-409C-BE32-E72D297353CC}">
              <c16:uniqueId val="{00000004-475B-4F4B-A8C9-972D5A79C4FC}"/>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0738944100524104"/>
          <c:y val="0.4505760514759411"/>
          <c:w val="0.15811804181190267"/>
          <c:h val="0.2484375130993201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dirty="0">
                <a:solidFill>
                  <a:schemeClr val="tx1"/>
                </a:solidFill>
                <a:latin typeface="+mn-lt"/>
                <a:ea typeface="+mn-ea"/>
                <a:cs typeface="+mn-cs"/>
              </a:defRPr>
            </a:pPr>
            <a:r>
              <a:rPr lang="en-US" sz="1400" b="0" i="0" u="none" strike="noStrike" kern="1200" spc="0" baseline="0">
                <a:solidFill>
                  <a:schemeClr val="tx1"/>
                </a:solidFill>
                <a:latin typeface="+mn-lt"/>
                <a:ea typeface="+mn-ea"/>
                <a:cs typeface="+mn-cs"/>
              </a:rPr>
              <a:t>Drivers Under 20 in South Dakota</a:t>
            </a:r>
          </a:p>
        </c:rich>
      </c:tx>
      <c:overlay val="0"/>
      <c:spPr>
        <a:noFill/>
        <a:ln>
          <a:noFill/>
        </a:ln>
        <a:effectLst/>
      </c:spPr>
      <c:txPr>
        <a:bodyPr rot="0" spcFirstLastPara="1" vertOverflow="ellipsis" vert="horz" wrap="square" anchor="ctr" anchorCtr="1"/>
        <a:lstStyle/>
        <a:p>
          <a:pPr>
            <a:defRPr lang="en-US" sz="1400" b="0" i="0" u="none" strike="noStrike" kern="1200" spc="0" baseline="0" dirty="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rgbClr val="696969"/>
              </a:solidFill>
              <a:ln w="19050">
                <a:solidFill>
                  <a:schemeClr val="lt1"/>
                </a:solidFill>
              </a:ln>
              <a:effectLst/>
            </c:spPr>
            <c:extLst>
              <c:ext xmlns:c16="http://schemas.microsoft.com/office/drawing/2014/chart" uri="{C3380CC4-5D6E-409C-BE32-E72D297353CC}">
                <c16:uniqueId val="{00000001-B752-4DF2-A778-6F1FFE5C5517}"/>
              </c:ext>
            </c:extLst>
          </c:dPt>
          <c:dPt>
            <c:idx val="1"/>
            <c:bubble3D val="0"/>
            <c:spPr>
              <a:solidFill>
                <a:srgbClr val="00657B"/>
              </a:solidFill>
              <a:ln w="19050">
                <a:solidFill>
                  <a:schemeClr val="lt1"/>
                </a:solidFill>
              </a:ln>
              <a:effectLst/>
            </c:spPr>
            <c:extLst>
              <c:ext xmlns:c16="http://schemas.microsoft.com/office/drawing/2014/chart" uri="{C3380CC4-5D6E-409C-BE32-E72D297353CC}">
                <c16:uniqueId val="{00000003-B752-4DF2-A778-6F1FFE5C5517}"/>
              </c:ext>
            </c:extLst>
          </c:dPt>
          <c:cat>
            <c:strRef>
              <c:f>Sheet1!$A$9:$A$10</c:f>
              <c:strCache>
                <c:ptCount val="2"/>
                <c:pt idx="0">
                  <c:v>Under 20</c:v>
                </c:pt>
                <c:pt idx="1">
                  <c:v>Over 20</c:v>
                </c:pt>
              </c:strCache>
            </c:strRef>
          </c:cat>
          <c:val>
            <c:numRef>
              <c:f>Sheet1!$B$9:$B$10</c:f>
              <c:numCache>
                <c:formatCode>General</c:formatCode>
                <c:ptCount val="2"/>
                <c:pt idx="0">
                  <c:v>53020</c:v>
                </c:pt>
                <c:pt idx="1">
                  <c:v>635457</c:v>
                </c:pt>
              </c:numCache>
            </c:numRef>
          </c:val>
          <c:extLst>
            <c:ext xmlns:c16="http://schemas.microsoft.com/office/drawing/2014/chart" uri="{C3380CC4-5D6E-409C-BE32-E72D297353CC}">
              <c16:uniqueId val="{00000004-B752-4DF2-A778-6F1FFE5C551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6720458802509908"/>
          <c:y val="0.44767003382131326"/>
          <c:w val="0.26664202751578547"/>
          <c:h val="0.1738631898766212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0" i="0" u="none" strike="noStrike" kern="1200" spc="0" baseline="0">
                <a:solidFill>
                  <a:schemeClr val="tx1"/>
                </a:solidFill>
                <a:latin typeface="+mn-lt"/>
                <a:ea typeface="+mn-ea"/>
                <a:cs typeface="+mn-cs"/>
              </a:defRPr>
            </a:pPr>
            <a:r>
              <a:rPr lang="en-US" sz="1400" b="0" i="0" u="none" strike="noStrike" kern="1200" spc="0" baseline="0">
                <a:solidFill>
                  <a:schemeClr val="tx1"/>
                </a:solidFill>
                <a:latin typeface="+mn-lt"/>
                <a:ea typeface="+mn-ea"/>
                <a:cs typeface="+mn-cs"/>
              </a:rPr>
              <a:t>Drivers under 25 in South Dakota</a:t>
            </a:r>
          </a:p>
        </c:rich>
      </c:tx>
      <c:overlay val="0"/>
      <c:spPr>
        <a:noFill/>
        <a:ln>
          <a:noFill/>
        </a:ln>
        <a:effectLst/>
      </c:spPr>
      <c:txPr>
        <a:bodyPr rot="0" spcFirstLastPara="1" vertOverflow="ellipsis" vert="horz" wrap="square" anchor="ctr" anchorCtr="1"/>
        <a:lstStyle/>
        <a:p>
          <a:pPr algn="ctr" rtl="0">
            <a:defRPr lang="en-US"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rgbClr val="696969"/>
              </a:solidFill>
              <a:ln w="19050">
                <a:solidFill>
                  <a:schemeClr val="lt1"/>
                </a:solidFill>
              </a:ln>
              <a:effectLst/>
            </c:spPr>
            <c:extLst>
              <c:ext xmlns:c16="http://schemas.microsoft.com/office/drawing/2014/chart" uri="{C3380CC4-5D6E-409C-BE32-E72D297353CC}">
                <c16:uniqueId val="{00000001-14E0-4138-B480-AEF2D749CDCB}"/>
              </c:ext>
            </c:extLst>
          </c:dPt>
          <c:dPt>
            <c:idx val="1"/>
            <c:bubble3D val="0"/>
            <c:spPr>
              <a:solidFill>
                <a:srgbClr val="00657B"/>
              </a:solidFill>
              <a:ln w="19050">
                <a:solidFill>
                  <a:schemeClr val="lt1"/>
                </a:solidFill>
              </a:ln>
              <a:effectLst/>
            </c:spPr>
            <c:extLst>
              <c:ext xmlns:c16="http://schemas.microsoft.com/office/drawing/2014/chart" uri="{C3380CC4-5D6E-409C-BE32-E72D297353CC}">
                <c16:uniqueId val="{00000003-14E0-4138-B480-AEF2D749CDCB}"/>
              </c:ext>
            </c:extLst>
          </c:dPt>
          <c:cat>
            <c:strRef>
              <c:f>Sheet1!$A$14:$A$15</c:f>
              <c:strCache>
                <c:ptCount val="2"/>
                <c:pt idx="0">
                  <c:v>Under 25</c:v>
                </c:pt>
                <c:pt idx="1">
                  <c:v>Over 25</c:v>
                </c:pt>
              </c:strCache>
            </c:strRef>
          </c:cat>
          <c:val>
            <c:numRef>
              <c:f>Sheet1!$B$14:$B$15</c:f>
              <c:numCache>
                <c:formatCode>General</c:formatCode>
                <c:ptCount val="2"/>
                <c:pt idx="0">
                  <c:v>104016</c:v>
                </c:pt>
                <c:pt idx="1">
                  <c:v>584461</c:v>
                </c:pt>
              </c:numCache>
            </c:numRef>
          </c:val>
          <c:extLst>
            <c:ext xmlns:c16="http://schemas.microsoft.com/office/drawing/2014/chart" uri="{C3380CC4-5D6E-409C-BE32-E72D297353CC}">
              <c16:uniqueId val="{00000004-14E0-4138-B480-AEF2D749CDC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9165643758913109"/>
          <c:y val="0.46618017832432462"/>
          <c:w val="0.26290402576551208"/>
          <c:h val="0.1641394351122476"/>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900" b="0" i="0" u="none" strike="noStrike" kern="1200" baseline="0">
          <a:solidFill>
            <a:schemeClr val="tx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40_FF5D9A5E.xml><?xml version="1.0" encoding="utf-8"?>
<p188:cmLst xmlns:a="http://schemas.openxmlformats.org/drawingml/2006/main" xmlns:r="http://schemas.openxmlformats.org/officeDocument/2006/relationships" xmlns:p188="http://schemas.microsoft.com/office/powerpoint/2018/8/main">
  <p188:cm id="{F5A260C1-EE1E-4A28-B593-32DCB8762AA2}" authorId="{F8C5D6D4-8C9B-94BF-A27E-E4A05E6E0A15}" created="2025-07-03T23:14:29.320">
    <ac:deMkLst xmlns:ac="http://schemas.microsoft.com/office/drawing/2013/main/command">
      <pc:docMk xmlns:pc="http://schemas.microsoft.com/office/powerpoint/2013/main/command"/>
      <pc:sldMk xmlns:pc="http://schemas.microsoft.com/office/powerpoint/2013/main/command" cId="4284324446" sldId="320"/>
      <ac:spMk id="3" creationId="{AAB04FF4-35EA-19EA-AF3C-FEC9E1CAB3EB}"/>
    </ac:deMkLst>
    <p188:txBody>
      <a:bodyPr/>
      <a:lstStyle/>
      <a:p>
        <a:r>
          <a:rPr lang="en-US"/>
          <a:t>Kelsey to add QR code to accompany the survey QR to the comment map on the project website https://rcsafestreets.com/comment-map/</a:t>
        </a:r>
      </a:p>
    </p188:txBody>
  </p188:cm>
</p188:cmLst>
</file>

<file path=ppt/comments/modernComment_143_47FB12F2.xml><?xml version="1.0" encoding="utf-8"?>
<p188:cmLst xmlns:a="http://schemas.openxmlformats.org/drawingml/2006/main" xmlns:r="http://schemas.openxmlformats.org/officeDocument/2006/relationships" xmlns:p188="http://schemas.microsoft.com/office/powerpoint/2018/8/main">
  <p188:cm id="{450C6265-8ADE-49A0-8087-B520A2F9E92D}" authorId="{EBB4CBE5-BF21-CBB7-5C8B-E090113DF03E}" status="resolved" created="2025-07-07T21:40:54.881" complete="100000">
    <pc:sldMkLst xmlns:pc="http://schemas.microsoft.com/office/powerpoint/2013/main/command">
      <pc:docMk/>
      <pc:sldMk cId="1207636722" sldId="323"/>
    </pc:sldMkLst>
    <p188:txBody>
      <a:bodyPr/>
      <a:lstStyle/>
      <a:p>
        <a:r>
          <a:rPr lang="en-US"/>
          <a:t>1 as in not safe at all and 5 as in very safe? identify which end is which</a:t>
        </a:r>
      </a:p>
    </p188:txBody>
  </p188:cm>
</p188:cmLst>
</file>

<file path=ppt/comments/modernComment_14B_18A97A.xml><?xml version="1.0" encoding="utf-8"?>
<p188:cmLst xmlns:a="http://schemas.openxmlformats.org/drawingml/2006/main" xmlns:r="http://schemas.openxmlformats.org/officeDocument/2006/relationships" xmlns:p188="http://schemas.microsoft.com/office/powerpoint/2018/8/main">
  <p188:cm id="{304C54FF-6C46-446E-82D6-1686F9F31BB3}" authorId="{EBB4CBE5-BF21-CBB7-5C8B-E090113DF03E}" status="resolved" created="2025-07-07T21:42:14.224" complete="100000">
    <pc:sldMkLst xmlns:pc="http://schemas.microsoft.com/office/powerpoint/2013/main/command">
      <pc:docMk/>
      <pc:sldMk cId="1616250" sldId="331"/>
    </pc:sldMkLst>
    <p188:txBody>
      <a:bodyPr/>
      <a:lstStyle/>
      <a:p>
        <a:r>
          <a:rPr lang="en-US"/>
          <a:t>define KA in title</a:t>
        </a:r>
      </a:p>
    </p188:txBody>
  </p188:cm>
</p188:cmLst>
</file>

<file path=ppt/comments/modernComment_15A_C09B97FC.xml><?xml version="1.0" encoding="utf-8"?>
<p188:cmLst xmlns:a="http://schemas.openxmlformats.org/drawingml/2006/main" xmlns:r="http://schemas.openxmlformats.org/officeDocument/2006/relationships" xmlns:p188="http://schemas.microsoft.com/office/powerpoint/2018/8/main">
  <p188:cm id="{C93D8646-9A2C-4935-9FE7-B93FB48CEC8C}" authorId="{0FEDF997-E697-E86E-EEEA-063726DBC1B7}" status="resolved" created="2025-06-27T21:54:05.972" startDate="2025-06-27T21:54:05.972" dueDate="2025-06-27T21:54:05.972" assignedTo="{CF2EF4E3-D068-CE39-EB22-744059DBEB1B}" complete="100000" title="@Markt, Jonathan Generate starter ideas">
    <ac:txMkLst xmlns:ac="http://schemas.microsoft.com/office/drawing/2013/main/command">
      <pc:docMk xmlns:pc="http://schemas.microsoft.com/office/powerpoint/2013/main/command"/>
      <pc:sldMk xmlns:pc="http://schemas.microsoft.com/office/powerpoint/2013/main/command" cId="3231422460" sldId="346"/>
      <ac:spMk id="3" creationId="{F488AA00-0426-AB78-87D9-D51309CDA94A}"/>
      <ac:txMk cp="0" len="36">
        <ac:context len="101" hash="2048610245"/>
      </ac:txMk>
    </ac:txMkLst>
    <p188:pos x="5143500" y="268425"/>
    <p188:txBody>
      <a:bodyPr/>
      <a:lstStyle/>
      <a:p>
        <a:r>
          <a:rPr lang="en-US"/>
          <a:t>[@Markt, Jonathan] Generate starter ideas</a:t>
        </a:r>
      </a:p>
    </p188:txBody>
    <p188:extLst>
      <p:ext xmlns:p="http://schemas.openxmlformats.org/presentationml/2006/main" uri="{5BB2D875-25FF-4072-B9AC-8F64D62656EB}">
        <p228:taskDetails xmlns:p228="http://schemas.microsoft.com/office/powerpoint/2022/08/main">
          <p228:history>
            <p228:event time="2025-06-27T21:54:05.972" id="{3A5F644B-D9E7-4C32-A3F3-0593A83033C9}">
              <p228:atrbtn authorId="{0FEDF997-E697-E86E-EEEA-063726DBC1B7}"/>
              <p228:anchr>
                <p228:comment id="{C93D8646-9A2C-4935-9FE7-B93FB48CEC8C}"/>
              </p228:anchr>
              <p228:add/>
            </p228:event>
            <p228:event time="2025-06-27T21:54:05.972" id="{22A05329-3395-4F4D-9AE0-9AA993168BD5}">
              <p228:atrbtn authorId="{0FEDF997-E697-E86E-EEEA-063726DBC1B7}"/>
              <p228:anchr>
                <p228:comment id="{C93D8646-9A2C-4935-9FE7-B93FB48CEC8C}"/>
              </p228:anchr>
              <p228:asgn authorId="{CF2EF4E3-D068-CE39-EB22-744059DBEB1B}"/>
            </p228:event>
            <p228:event time="2025-06-27T21:54:05.972" id="{24182B40-F6AC-4226-A16C-2AB8676D461D}">
              <p228:atrbtn authorId="{0FEDF997-E697-E86E-EEEA-063726DBC1B7}"/>
              <p228:anchr>
                <p228:comment id="{C93D8646-9A2C-4935-9FE7-B93FB48CEC8C}"/>
              </p228:anchr>
              <p228:title val="@Markt, Jonathan Generate starter ideas"/>
            </p228:event>
            <p228:event time="2025-06-27T21:54:05.972" id="{97B4A330-29E9-47E1-980C-5AB4A80846EE}">
              <p228:atrbtn authorId="{0FEDF997-E697-E86E-EEEA-063726DBC1B7}"/>
              <p228:anchr>
                <p228:comment id="{C93D8646-9A2C-4935-9FE7-B93FB48CEC8C}"/>
              </p228:anchr>
              <p228:date stDt="2025-06-27T21:54:05.972" endDt="2025-06-27T21:54:05.972"/>
            </p228:event>
            <p228:event time="2025-07-07T14:58:10.209" id="{89D3C5D4-162B-4F50-9E62-3A7A7AD3D0B6}">
              <p228:atrbtn authorId="{0FEDF997-E697-E86E-EEEA-063726DBC1B7}"/>
              <p228:anchr>
                <p228:comment id="{00000000-0000-0000-0000-000000000000}"/>
              </p228:anchr>
              <p228:pcntCmplt val="100000"/>
            </p228:event>
          </p228:history>
        </p228:taskDetails>
      </p:ext>
    </p188:extLst>
  </p188:cm>
  <p188:cm id="{FF40B01F-DB7C-494F-B333-D11EF3D40A6C}" authorId="{F8C5D6D4-8C9B-94BF-A27E-E4A05E6E0A15}" created="2025-07-03T17:41:50.303">
    <pc:sldMkLst xmlns:pc="http://schemas.microsoft.com/office/powerpoint/2013/main/command">
      <pc:docMk/>
      <pc:sldMk cId="3231422460" sldId="346"/>
    </pc:sldMkLst>
    <p188:txBody>
      <a:bodyPr/>
      <a:lstStyle/>
      <a:p>
        <a:r>
          <a:rPr lang="en-US"/>
          <a:t>Molly to lead activity</a:t>
        </a:r>
      </a:p>
    </p188:txBody>
  </p188:cm>
  <p188:cm id="{3A08CE3C-F363-463B-92C8-2661812121E3}" authorId="{EBB4CBE5-BF21-CBB7-5C8B-E090113DF03E}" status="resolved" created="2025-07-07T21:46:38.864" complete="100000">
    <ac:txMkLst xmlns:ac="http://schemas.microsoft.com/office/drawing/2013/main/command">
      <pc:docMk xmlns:pc="http://schemas.microsoft.com/office/powerpoint/2013/main/command"/>
      <pc:sldMk xmlns:pc="http://schemas.microsoft.com/office/powerpoint/2013/main/command" cId="3231422460" sldId="346"/>
      <ac:spMk id="3" creationId="{F488AA00-0426-AB78-87D9-D51309CDA94A}"/>
      <ac:txMk cp="12" len="12">
        <ac:context len="101" hash="2048610245"/>
      </ac:txMk>
    </ac:txMkLst>
    <p188:pos x="1958050" y="578734"/>
    <p188:txBody>
      <a:bodyPr/>
      <a:lstStyle/>
      <a:p>
        <a:r>
          <a:rPr lang="en-US"/>
          <a:t>should we refer to these as countermeasures to stay consistent with language?</a:t>
        </a:r>
      </a:p>
    </p188:txBody>
  </p188:cm>
</p188:cmLst>
</file>

<file path=ppt/comments/modernComment_15B_C0F09B87.xml><?xml version="1.0" encoding="utf-8"?>
<p188:cmLst xmlns:a="http://schemas.openxmlformats.org/drawingml/2006/main" xmlns:r="http://schemas.openxmlformats.org/officeDocument/2006/relationships" xmlns:p188="http://schemas.microsoft.com/office/powerpoint/2018/8/main">
  <p188:cm id="{7C426657-B806-48F5-8498-878A23935A63}" authorId="{F8C5D6D4-8C9B-94BF-A27E-E4A05E6E0A15}" created="2025-07-03T16:57:29.037">
    <ac:deMkLst xmlns:ac="http://schemas.microsoft.com/office/drawing/2013/main/command">
      <pc:docMk xmlns:pc="http://schemas.microsoft.com/office/powerpoint/2013/main/command"/>
      <pc:sldMk xmlns:pc="http://schemas.microsoft.com/office/powerpoint/2013/main/command" cId="3236993927" sldId="347"/>
      <ac:spMk id="3" creationId="{730D8E15-8EC2-8B08-CB41-7EC9C2ECB6E7}"/>
    </ac:deMkLst>
    <p188:txBody>
      <a:bodyPr/>
      <a:lstStyle/>
      <a:p>
        <a:r>
          <a:rPr lang="en-US"/>
          <a:t>Molly to lead slide activity</a:t>
        </a:r>
      </a:p>
    </p188:txBody>
  </p188:cm>
</p188:cmLst>
</file>

<file path=ppt/comments/modernComment_15C_C40381B9.xml><?xml version="1.0" encoding="utf-8"?>
<p188:cmLst xmlns:a="http://schemas.openxmlformats.org/drawingml/2006/main" xmlns:r="http://schemas.openxmlformats.org/officeDocument/2006/relationships" xmlns:p188="http://schemas.microsoft.com/office/powerpoint/2018/8/main">
  <p188:cm id="{A2A5D540-E2AC-46FB-8B80-DE257B0B1222}" authorId="{03C6E761-F737-BDB7-43E5-A2228A1CC79E}" status="resolved" created="2025-06-27T21:33:27.737" complete="100000">
    <pc:sldMkLst xmlns:pc="http://schemas.microsoft.com/office/powerpoint/2013/main/command">
      <pc:docMk/>
      <pc:sldMk cId="3288564153" sldId="348"/>
    </pc:sldMkLst>
    <p188:txBody>
      <a:bodyPr/>
      <a:lstStyle/>
      <a:p>
        <a:r>
          <a:rPr lang="en-US"/>
          <a:t>[@Markt, Jonathan] add driver resources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502D0D-6EF5-4D72-8C93-17A4C6B057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D511CAD-E6E1-431E-BC38-E46044C64AE4}">
      <dgm:prSet phldrT="[Text]"/>
      <dgm:spPr/>
      <dgm:t>
        <a:bodyPr/>
        <a:lstStyle/>
        <a:p>
          <a:r>
            <a:rPr lang="en-US"/>
            <a:t>Stronger Training &amp; Licensing Requirements</a:t>
          </a:r>
        </a:p>
      </dgm:t>
    </dgm:pt>
    <dgm:pt modelId="{B96E6C30-BB3A-4C30-A996-03016CB7C757}" type="parTrans" cxnId="{EBE7956E-AD19-4153-B9D8-2B4F895EB1DE}">
      <dgm:prSet/>
      <dgm:spPr/>
      <dgm:t>
        <a:bodyPr/>
        <a:lstStyle/>
        <a:p>
          <a:endParaRPr lang="en-US"/>
        </a:p>
      </dgm:t>
    </dgm:pt>
    <dgm:pt modelId="{0A426877-D623-4039-9D4C-6FD8248217AD}" type="sibTrans" cxnId="{EBE7956E-AD19-4153-B9D8-2B4F895EB1DE}">
      <dgm:prSet/>
      <dgm:spPr/>
      <dgm:t>
        <a:bodyPr/>
        <a:lstStyle/>
        <a:p>
          <a:endParaRPr lang="en-US"/>
        </a:p>
      </dgm:t>
    </dgm:pt>
    <dgm:pt modelId="{A73989E5-D4D5-4CFC-BD9D-65E024F01F26}">
      <dgm:prSet phldrT="[Text]"/>
      <dgm:spPr/>
      <dgm:t>
        <a:bodyPr/>
        <a:lstStyle/>
        <a:p>
          <a:r>
            <a:rPr lang="en-US"/>
            <a:t>Publicize &amp; Enforce Laws</a:t>
          </a:r>
        </a:p>
      </dgm:t>
    </dgm:pt>
    <dgm:pt modelId="{9A3701BB-B6D3-4D88-94D5-72856F32667E}" type="parTrans" cxnId="{C633B15C-4D03-4D4C-A783-39605488DCCA}">
      <dgm:prSet/>
      <dgm:spPr/>
      <dgm:t>
        <a:bodyPr/>
        <a:lstStyle/>
        <a:p>
          <a:endParaRPr lang="en-US"/>
        </a:p>
      </dgm:t>
    </dgm:pt>
    <dgm:pt modelId="{72A0D3CE-C7D3-48B6-8141-2DC3BB5ACEC5}" type="sibTrans" cxnId="{C633B15C-4D03-4D4C-A783-39605488DCCA}">
      <dgm:prSet/>
      <dgm:spPr/>
      <dgm:t>
        <a:bodyPr/>
        <a:lstStyle/>
        <a:p>
          <a:endParaRPr lang="en-US"/>
        </a:p>
      </dgm:t>
    </dgm:pt>
    <dgm:pt modelId="{29E3757A-CE6C-4D34-A8F1-03DDA9AC1354}">
      <dgm:prSet phldrT="[Text]"/>
      <dgm:spPr/>
      <dgm:t>
        <a:bodyPr/>
        <a:lstStyle/>
        <a:p>
          <a:r>
            <a:rPr lang="en-US"/>
            <a:t>Assist Parents</a:t>
          </a:r>
        </a:p>
      </dgm:t>
    </dgm:pt>
    <dgm:pt modelId="{6596D621-4C58-44BC-BBAB-09E246121055}" type="parTrans" cxnId="{94576E79-06B9-4C0B-8880-1C0AF669FF51}">
      <dgm:prSet/>
      <dgm:spPr/>
      <dgm:t>
        <a:bodyPr/>
        <a:lstStyle/>
        <a:p>
          <a:endParaRPr lang="en-US"/>
        </a:p>
      </dgm:t>
    </dgm:pt>
    <dgm:pt modelId="{5DCCBA64-172A-4F46-94E8-AC9AF9CC0FBC}" type="sibTrans" cxnId="{94576E79-06B9-4C0B-8880-1C0AF669FF51}">
      <dgm:prSet/>
      <dgm:spPr/>
      <dgm:t>
        <a:bodyPr/>
        <a:lstStyle/>
        <a:p>
          <a:endParaRPr lang="en-US"/>
        </a:p>
      </dgm:t>
    </dgm:pt>
    <dgm:pt modelId="{85426B31-5DB6-4C2C-B55E-CF9DCB05741B}">
      <dgm:prSet phldrT="[Text]"/>
      <dgm:spPr/>
      <dgm:t>
        <a:bodyPr/>
        <a:lstStyle/>
        <a:p>
          <a:r>
            <a:rPr lang="en-US"/>
            <a:t>Focus on Schools, Nighttime, Other activities</a:t>
          </a:r>
        </a:p>
      </dgm:t>
    </dgm:pt>
    <dgm:pt modelId="{B67D1937-44EB-47CD-B103-1C464C3402EC}" type="parTrans" cxnId="{77F24B8C-32AA-436B-8190-9324EA6F6F82}">
      <dgm:prSet/>
      <dgm:spPr/>
      <dgm:t>
        <a:bodyPr/>
        <a:lstStyle/>
        <a:p>
          <a:endParaRPr lang="en-US"/>
        </a:p>
      </dgm:t>
    </dgm:pt>
    <dgm:pt modelId="{54E3BD4B-E6CF-440E-8C24-1CE02E51E0B0}" type="sibTrans" cxnId="{77F24B8C-32AA-436B-8190-9324EA6F6F82}">
      <dgm:prSet/>
      <dgm:spPr/>
      <dgm:t>
        <a:bodyPr/>
        <a:lstStyle/>
        <a:p>
          <a:endParaRPr lang="en-US"/>
        </a:p>
      </dgm:t>
    </dgm:pt>
    <dgm:pt modelId="{99797E59-02DB-4D61-AEC2-380FD9430485}">
      <dgm:prSet phldrT="[Text]"/>
      <dgm:spPr/>
      <dgm:t>
        <a:bodyPr/>
        <a:lstStyle/>
        <a:p>
          <a:r>
            <a:rPr lang="en-US"/>
            <a:t>Street / Roadway Design Enhancements</a:t>
          </a:r>
        </a:p>
      </dgm:t>
    </dgm:pt>
    <dgm:pt modelId="{13EB93BB-C7CD-4FCB-93D9-B1C74A3B48B0}" type="parTrans" cxnId="{507E4119-011C-4815-BB39-9AF3C8F19DFA}">
      <dgm:prSet/>
      <dgm:spPr/>
      <dgm:t>
        <a:bodyPr/>
        <a:lstStyle/>
        <a:p>
          <a:endParaRPr lang="en-US"/>
        </a:p>
      </dgm:t>
    </dgm:pt>
    <dgm:pt modelId="{B794BE38-D763-4A66-A21D-432E5114F606}" type="sibTrans" cxnId="{507E4119-011C-4815-BB39-9AF3C8F19DFA}">
      <dgm:prSet/>
      <dgm:spPr/>
      <dgm:t>
        <a:bodyPr/>
        <a:lstStyle/>
        <a:p>
          <a:endParaRPr lang="en-US"/>
        </a:p>
      </dgm:t>
    </dgm:pt>
    <dgm:pt modelId="{39307F61-2D11-4A63-B4DD-04C42A638F99}" type="pres">
      <dgm:prSet presAssocID="{9C502D0D-6EF5-4D72-8C93-17A4C6B05785}" presName="diagram" presStyleCnt="0">
        <dgm:presLayoutVars>
          <dgm:dir/>
          <dgm:resizeHandles val="exact"/>
        </dgm:presLayoutVars>
      </dgm:prSet>
      <dgm:spPr/>
    </dgm:pt>
    <dgm:pt modelId="{A349CA72-0AE3-48D7-AAA9-A25580E65C7C}" type="pres">
      <dgm:prSet presAssocID="{0D511CAD-E6E1-431E-BC38-E46044C64AE4}" presName="node" presStyleLbl="node1" presStyleIdx="0" presStyleCnt="5">
        <dgm:presLayoutVars>
          <dgm:bulletEnabled val="1"/>
        </dgm:presLayoutVars>
      </dgm:prSet>
      <dgm:spPr/>
    </dgm:pt>
    <dgm:pt modelId="{F14437AB-A547-47F4-895C-699AD41285AA}" type="pres">
      <dgm:prSet presAssocID="{0A426877-D623-4039-9D4C-6FD8248217AD}" presName="sibTrans" presStyleCnt="0"/>
      <dgm:spPr/>
    </dgm:pt>
    <dgm:pt modelId="{D9C6EB3F-0DBB-4B5D-9DFC-103113B38D25}" type="pres">
      <dgm:prSet presAssocID="{A73989E5-D4D5-4CFC-BD9D-65E024F01F26}" presName="node" presStyleLbl="node1" presStyleIdx="1" presStyleCnt="5">
        <dgm:presLayoutVars>
          <dgm:bulletEnabled val="1"/>
        </dgm:presLayoutVars>
      </dgm:prSet>
      <dgm:spPr/>
    </dgm:pt>
    <dgm:pt modelId="{088CF96A-6CC4-42EB-A33F-6208F6628EBF}" type="pres">
      <dgm:prSet presAssocID="{72A0D3CE-C7D3-48B6-8141-2DC3BB5ACEC5}" presName="sibTrans" presStyleCnt="0"/>
      <dgm:spPr/>
    </dgm:pt>
    <dgm:pt modelId="{F30F69A2-1E0A-46B4-A5E2-9EF44939C9B7}" type="pres">
      <dgm:prSet presAssocID="{29E3757A-CE6C-4D34-A8F1-03DDA9AC1354}" presName="node" presStyleLbl="node1" presStyleIdx="2" presStyleCnt="5">
        <dgm:presLayoutVars>
          <dgm:bulletEnabled val="1"/>
        </dgm:presLayoutVars>
      </dgm:prSet>
      <dgm:spPr/>
    </dgm:pt>
    <dgm:pt modelId="{6F5DFB61-DE48-49C0-9AE0-BD63E1014D8B}" type="pres">
      <dgm:prSet presAssocID="{5DCCBA64-172A-4F46-94E8-AC9AF9CC0FBC}" presName="sibTrans" presStyleCnt="0"/>
      <dgm:spPr/>
    </dgm:pt>
    <dgm:pt modelId="{6E0C6630-F4D8-4539-8A18-6D620268ADD5}" type="pres">
      <dgm:prSet presAssocID="{85426B31-5DB6-4C2C-B55E-CF9DCB05741B}" presName="node" presStyleLbl="node1" presStyleIdx="3" presStyleCnt="5">
        <dgm:presLayoutVars>
          <dgm:bulletEnabled val="1"/>
        </dgm:presLayoutVars>
      </dgm:prSet>
      <dgm:spPr/>
    </dgm:pt>
    <dgm:pt modelId="{83308052-A718-4E12-B225-69CF6CC78B30}" type="pres">
      <dgm:prSet presAssocID="{54E3BD4B-E6CF-440E-8C24-1CE02E51E0B0}" presName="sibTrans" presStyleCnt="0"/>
      <dgm:spPr/>
    </dgm:pt>
    <dgm:pt modelId="{F8798155-6240-4180-B6B8-FD0DCDE1B933}" type="pres">
      <dgm:prSet presAssocID="{99797E59-02DB-4D61-AEC2-380FD9430485}" presName="node" presStyleLbl="node1" presStyleIdx="4" presStyleCnt="5">
        <dgm:presLayoutVars>
          <dgm:bulletEnabled val="1"/>
        </dgm:presLayoutVars>
      </dgm:prSet>
      <dgm:spPr/>
    </dgm:pt>
  </dgm:ptLst>
  <dgm:cxnLst>
    <dgm:cxn modelId="{C56E2C05-34C5-41F0-A4A3-496FB31492FC}" type="presOf" srcId="{85426B31-5DB6-4C2C-B55E-CF9DCB05741B}" destId="{6E0C6630-F4D8-4539-8A18-6D620268ADD5}" srcOrd="0" destOrd="0" presId="urn:microsoft.com/office/officeart/2005/8/layout/default"/>
    <dgm:cxn modelId="{AFE17113-38FC-4BC1-BD57-01AB184DE661}" type="presOf" srcId="{0D511CAD-E6E1-431E-BC38-E46044C64AE4}" destId="{A349CA72-0AE3-48D7-AAA9-A25580E65C7C}" srcOrd="0" destOrd="0" presId="urn:microsoft.com/office/officeart/2005/8/layout/default"/>
    <dgm:cxn modelId="{507E4119-011C-4815-BB39-9AF3C8F19DFA}" srcId="{9C502D0D-6EF5-4D72-8C93-17A4C6B05785}" destId="{99797E59-02DB-4D61-AEC2-380FD9430485}" srcOrd="4" destOrd="0" parTransId="{13EB93BB-C7CD-4FCB-93D9-B1C74A3B48B0}" sibTransId="{B794BE38-D763-4A66-A21D-432E5114F606}"/>
    <dgm:cxn modelId="{C633B15C-4D03-4D4C-A783-39605488DCCA}" srcId="{9C502D0D-6EF5-4D72-8C93-17A4C6B05785}" destId="{A73989E5-D4D5-4CFC-BD9D-65E024F01F26}" srcOrd="1" destOrd="0" parTransId="{9A3701BB-B6D3-4D88-94D5-72856F32667E}" sibTransId="{72A0D3CE-C7D3-48B6-8141-2DC3BB5ACEC5}"/>
    <dgm:cxn modelId="{F956AC5F-3433-4B7C-88A2-9F2E919C4B02}" type="presOf" srcId="{29E3757A-CE6C-4D34-A8F1-03DDA9AC1354}" destId="{F30F69A2-1E0A-46B4-A5E2-9EF44939C9B7}" srcOrd="0" destOrd="0" presId="urn:microsoft.com/office/officeart/2005/8/layout/default"/>
    <dgm:cxn modelId="{CC538B68-4694-48CB-A434-328E1F27F7C4}" type="presOf" srcId="{9C502D0D-6EF5-4D72-8C93-17A4C6B05785}" destId="{39307F61-2D11-4A63-B4DD-04C42A638F99}" srcOrd="0" destOrd="0" presId="urn:microsoft.com/office/officeart/2005/8/layout/default"/>
    <dgm:cxn modelId="{EBE7956E-AD19-4153-B9D8-2B4F895EB1DE}" srcId="{9C502D0D-6EF5-4D72-8C93-17A4C6B05785}" destId="{0D511CAD-E6E1-431E-BC38-E46044C64AE4}" srcOrd="0" destOrd="0" parTransId="{B96E6C30-BB3A-4C30-A996-03016CB7C757}" sibTransId="{0A426877-D623-4039-9D4C-6FD8248217AD}"/>
    <dgm:cxn modelId="{3763BC55-F6CC-4D3E-8068-8D65CE06A1E7}" type="presOf" srcId="{99797E59-02DB-4D61-AEC2-380FD9430485}" destId="{F8798155-6240-4180-B6B8-FD0DCDE1B933}" srcOrd="0" destOrd="0" presId="urn:microsoft.com/office/officeart/2005/8/layout/default"/>
    <dgm:cxn modelId="{94576E79-06B9-4C0B-8880-1C0AF669FF51}" srcId="{9C502D0D-6EF5-4D72-8C93-17A4C6B05785}" destId="{29E3757A-CE6C-4D34-A8F1-03DDA9AC1354}" srcOrd="2" destOrd="0" parTransId="{6596D621-4C58-44BC-BBAB-09E246121055}" sibTransId="{5DCCBA64-172A-4F46-94E8-AC9AF9CC0FBC}"/>
    <dgm:cxn modelId="{9167408A-3851-47AC-A3F8-51483D480BE8}" type="presOf" srcId="{A73989E5-D4D5-4CFC-BD9D-65E024F01F26}" destId="{D9C6EB3F-0DBB-4B5D-9DFC-103113B38D25}" srcOrd="0" destOrd="0" presId="urn:microsoft.com/office/officeart/2005/8/layout/default"/>
    <dgm:cxn modelId="{77F24B8C-32AA-436B-8190-9324EA6F6F82}" srcId="{9C502D0D-6EF5-4D72-8C93-17A4C6B05785}" destId="{85426B31-5DB6-4C2C-B55E-CF9DCB05741B}" srcOrd="3" destOrd="0" parTransId="{B67D1937-44EB-47CD-B103-1C464C3402EC}" sibTransId="{54E3BD4B-E6CF-440E-8C24-1CE02E51E0B0}"/>
    <dgm:cxn modelId="{0239F2C6-653B-49AF-8265-C4BA444A3CD6}" type="presParOf" srcId="{39307F61-2D11-4A63-B4DD-04C42A638F99}" destId="{A349CA72-0AE3-48D7-AAA9-A25580E65C7C}" srcOrd="0" destOrd="0" presId="urn:microsoft.com/office/officeart/2005/8/layout/default"/>
    <dgm:cxn modelId="{8D1DBB81-6CA1-4770-8B08-091ADBD5ABF2}" type="presParOf" srcId="{39307F61-2D11-4A63-B4DD-04C42A638F99}" destId="{F14437AB-A547-47F4-895C-699AD41285AA}" srcOrd="1" destOrd="0" presId="urn:microsoft.com/office/officeart/2005/8/layout/default"/>
    <dgm:cxn modelId="{06BB694F-F0F0-4B97-9E9B-4DE5DC8E5074}" type="presParOf" srcId="{39307F61-2D11-4A63-B4DD-04C42A638F99}" destId="{D9C6EB3F-0DBB-4B5D-9DFC-103113B38D25}" srcOrd="2" destOrd="0" presId="urn:microsoft.com/office/officeart/2005/8/layout/default"/>
    <dgm:cxn modelId="{3DD9E112-3031-4BCC-8AE4-7EE3B4CBD46E}" type="presParOf" srcId="{39307F61-2D11-4A63-B4DD-04C42A638F99}" destId="{088CF96A-6CC4-42EB-A33F-6208F6628EBF}" srcOrd="3" destOrd="0" presId="urn:microsoft.com/office/officeart/2005/8/layout/default"/>
    <dgm:cxn modelId="{D176365D-8089-4ED3-BF3F-8155427849A0}" type="presParOf" srcId="{39307F61-2D11-4A63-B4DD-04C42A638F99}" destId="{F30F69A2-1E0A-46B4-A5E2-9EF44939C9B7}" srcOrd="4" destOrd="0" presId="urn:microsoft.com/office/officeart/2005/8/layout/default"/>
    <dgm:cxn modelId="{EB379A3E-DB10-4718-A6FF-DC18899BBCC9}" type="presParOf" srcId="{39307F61-2D11-4A63-B4DD-04C42A638F99}" destId="{6F5DFB61-DE48-49C0-9AE0-BD63E1014D8B}" srcOrd="5" destOrd="0" presId="urn:microsoft.com/office/officeart/2005/8/layout/default"/>
    <dgm:cxn modelId="{B4FC761A-D679-41BB-A909-7FF6E4F36B50}" type="presParOf" srcId="{39307F61-2D11-4A63-B4DD-04C42A638F99}" destId="{6E0C6630-F4D8-4539-8A18-6D620268ADD5}" srcOrd="6" destOrd="0" presId="urn:microsoft.com/office/officeart/2005/8/layout/default"/>
    <dgm:cxn modelId="{8BB237E3-EB10-4E4B-A5EA-4AF63BD594DB}" type="presParOf" srcId="{39307F61-2D11-4A63-B4DD-04C42A638F99}" destId="{83308052-A718-4E12-B225-69CF6CC78B30}" srcOrd="7" destOrd="0" presId="urn:microsoft.com/office/officeart/2005/8/layout/default"/>
    <dgm:cxn modelId="{AED1A1AE-1836-4A60-B322-74F3F559C8F3}" type="presParOf" srcId="{39307F61-2D11-4A63-B4DD-04C42A638F99}" destId="{F8798155-6240-4180-B6B8-FD0DCDE1B933}"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9CA72-0AE3-48D7-AAA9-A25580E65C7C}">
      <dsp:nvSpPr>
        <dsp:cNvPr id="0" name=""/>
        <dsp:cNvSpPr/>
      </dsp:nvSpPr>
      <dsp:spPr>
        <a:xfrm>
          <a:off x="0" y="784352"/>
          <a:ext cx="2961508" cy="17769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Stronger Training &amp; Licensing Requirements</a:t>
          </a:r>
        </a:p>
      </dsp:txBody>
      <dsp:txXfrm>
        <a:off x="0" y="784352"/>
        <a:ext cx="2961508" cy="1776905"/>
      </dsp:txXfrm>
    </dsp:sp>
    <dsp:sp modelId="{D9C6EB3F-0DBB-4B5D-9DFC-103113B38D25}">
      <dsp:nvSpPr>
        <dsp:cNvPr id="0" name=""/>
        <dsp:cNvSpPr/>
      </dsp:nvSpPr>
      <dsp:spPr>
        <a:xfrm>
          <a:off x="3257659" y="784352"/>
          <a:ext cx="2961508" cy="17769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Publicize &amp; Enforce Laws</a:t>
          </a:r>
        </a:p>
      </dsp:txBody>
      <dsp:txXfrm>
        <a:off x="3257659" y="784352"/>
        <a:ext cx="2961508" cy="1776905"/>
      </dsp:txXfrm>
    </dsp:sp>
    <dsp:sp modelId="{F30F69A2-1E0A-46B4-A5E2-9EF44939C9B7}">
      <dsp:nvSpPr>
        <dsp:cNvPr id="0" name=""/>
        <dsp:cNvSpPr/>
      </dsp:nvSpPr>
      <dsp:spPr>
        <a:xfrm>
          <a:off x="6515319" y="784352"/>
          <a:ext cx="2961508" cy="17769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Assist Parents</a:t>
          </a:r>
        </a:p>
      </dsp:txBody>
      <dsp:txXfrm>
        <a:off x="6515319" y="784352"/>
        <a:ext cx="2961508" cy="1776905"/>
      </dsp:txXfrm>
    </dsp:sp>
    <dsp:sp modelId="{6E0C6630-F4D8-4539-8A18-6D620268ADD5}">
      <dsp:nvSpPr>
        <dsp:cNvPr id="0" name=""/>
        <dsp:cNvSpPr/>
      </dsp:nvSpPr>
      <dsp:spPr>
        <a:xfrm>
          <a:off x="1628829" y="2857408"/>
          <a:ext cx="2961508" cy="17769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Focus on Schools, Nighttime, Other activities</a:t>
          </a:r>
        </a:p>
      </dsp:txBody>
      <dsp:txXfrm>
        <a:off x="1628829" y="2857408"/>
        <a:ext cx="2961508" cy="1776905"/>
      </dsp:txXfrm>
    </dsp:sp>
    <dsp:sp modelId="{F8798155-6240-4180-B6B8-FD0DCDE1B933}">
      <dsp:nvSpPr>
        <dsp:cNvPr id="0" name=""/>
        <dsp:cNvSpPr/>
      </dsp:nvSpPr>
      <dsp:spPr>
        <a:xfrm>
          <a:off x="4886489" y="2857408"/>
          <a:ext cx="2961508" cy="17769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Street / Roadway Design Enhancements</a:t>
          </a:r>
        </a:p>
      </dsp:txBody>
      <dsp:txXfrm>
        <a:off x="4886489" y="2857408"/>
        <a:ext cx="2961508" cy="17769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786A1-AAEB-43DE-AB91-70973F453816}"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98C72-09B6-49A5-97F2-845376319125}" type="slidenum">
              <a:rPr lang="en-US" smtClean="0"/>
              <a:t>‹#›</a:t>
            </a:fld>
            <a:endParaRPr lang="en-US"/>
          </a:p>
        </p:txBody>
      </p:sp>
    </p:spTree>
    <p:extLst>
      <p:ext uri="{BB962C8B-B14F-4D97-AF65-F5344CB8AC3E}">
        <p14:creationId xmlns:p14="http://schemas.microsoft.com/office/powerpoint/2010/main" val="330364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hwa.dot.gov/policyinformation/statistics/2023/dl22.cf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86266-7102-9A49-4E9B-6A89459116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F2D1B-E846-8EDE-78EE-DDF64C1352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FBE765-3318-8D3D-BA1E-E1048B0711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a:t>Goal: </a:t>
            </a:r>
            <a:r>
              <a:rPr lang="en-US" sz="1800" b="0" i="0">
                <a:solidFill>
                  <a:srgbClr val="000000"/>
                </a:solidFill>
                <a:effectLst/>
                <a:latin typeface="Century Gothic" panose="020B0502020202020204" pitchFamily="34" charset="0"/>
              </a:rPr>
              <a:t>Meet the folks in the room and get a feel for how safe/comfortable they feel driving in general. Note any mentions of particular corridors/opportunities, etc.  </a:t>
            </a:r>
            <a:endParaRPr lang="en-US" sz="2600"/>
          </a:p>
        </p:txBody>
      </p:sp>
      <p:sp>
        <p:nvSpPr>
          <p:cNvPr id="4" name="Slide Number Placeholder 3">
            <a:extLst>
              <a:ext uri="{FF2B5EF4-FFF2-40B4-BE49-F238E27FC236}">
                <a16:creationId xmlns:a16="http://schemas.microsoft.com/office/drawing/2014/main" id="{FA00D19E-348F-C57B-4E95-70F2AC1945B5}"/>
              </a:ext>
            </a:extLst>
          </p:cNvPr>
          <p:cNvSpPr>
            <a:spLocks noGrp="1"/>
          </p:cNvSpPr>
          <p:nvPr>
            <p:ph type="sldNum" sz="quarter" idx="5"/>
          </p:nvPr>
        </p:nvSpPr>
        <p:spPr/>
        <p:txBody>
          <a:bodyPr/>
          <a:lstStyle/>
          <a:p>
            <a:fld id="{5FC98C72-09B6-49A5-97F2-845376319125}" type="slidenum">
              <a:rPr lang="en-US" smtClean="0"/>
              <a:t>3</a:t>
            </a:fld>
            <a:endParaRPr lang="en-US"/>
          </a:p>
        </p:txBody>
      </p:sp>
    </p:spTree>
    <p:extLst>
      <p:ext uri="{BB962C8B-B14F-4D97-AF65-F5344CB8AC3E}">
        <p14:creationId xmlns:p14="http://schemas.microsoft.com/office/powerpoint/2010/main" val="123996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Implement or Improve Graduated Driver Licensing Systems Graduated driver licensing (GDL) systems provide the foundation for protecting young drivers, their passengers, and other road users. Most states have implemented GDL systems, but simply having a GDL system in place is not sufficient. It is important for GDL systems to include the most beneficial risk-reducing restrictions, including the following: • Enact a full GDL system. GDL is designed to provide beginning drivers with substantial driving practice under the safest possible conditions, exposing them to more risky situations (e.g., nighttime driving) only as experience is gained over time. • Require at least 6 months of supervised driving for beginners, starting at age 16. A substantial amount of practice is needed—at least 6 months—before a novice driver begins to develop the savvy required to be a proficient and safe driver. Driving with an adult supervisor enables novice drivers to gain needed “real world” driving experience in a reasonably safe fashion. • Implement a nighttime driving restriction that begins at 9 p.m. A disproportionately high number of young driver fatal crashes occur between the hours of 9 p.m. and 6 a.m. Beginning drivers should not be exposed to the most risky driving conditions. • Implement a passenger restriction allowing no young passengers. Carrying teen passengers greatly increases the risk of a serious crash for young drivers. Passenger restrictions for the first several months of unsupervised driving eliminate the distractions that teen passengers inevitably create. • Prohibit cell phone use by drivers with a GDL license. Recent research suggests that using a cell phone is associated with a fourfold increase in the likelihood of a serious crash among drivers of all ages. Reducing this risk for inexperienced drivers is an appropriate goal for a GDL system. Publicize, Enforce, and Adjudicate Laws Pertaining to Young Drivers Some laws pertain specifically to young drivers. Other laws that govern all drivers are particularly important for young drivers. Enhanced publicity, enforcement, and adjudication of these laws, including the following measures, will benefit young drivers: • Publicize and enforce GDL restrictions. To the extent that teens do not comply with protective restrictions under GDL systems, the safety benefits of GDL will be reduced. • Publicize and enforce laws pertaining to underage drinking and driving. Both minimum drinking age laws and “zero tolerance” laws have proven effective in reducing alcohol-related crashes and fatalities involving young drivers. SECTION I—SUMMARY I-2 A Guide for Reducing Collisions Involving Young Drivers Copyright National Academy of Sciences. All rights reserved. SECTION I—SUMMARY • Publicize and enforce safety belt laws. Safety belt use is lower among young drivers than among adult drivers. Well-publicized enforcement programs and primary safety belt laws have increased belt usage for all drivers, including teen drivers. Assist Parents in Managing Their Teens’ Driving Parents are inescapably involved in the licensing process of their children, even though they may not recognize the extent of their potential influence. Efforts to assist parents in this role, including the following, can benefit teen drivers: • Facilitate parental supervision of learners. More effective supervision of teen drivers holds substantial promise for further reducing young driver crashes. Simply distributing educational/advisory materials to parents is insufficient. Persuasive techniques that encourage parents to make use of materials and guidance are needed. • Facilitate parental management of intermediate drivers. Teen drivers experience a dramatic increase in crashes when they first begin driving alone. Parent-teen driving agreements and new technologies for monitoring teen drivers have the potential to reduce young driver crashes during this high-risk period. • Encourage selection of safer vehicles for young drivers. Teens often drive vehicles that are less likely to have important safety features. A program that encourages the greatest possible use of safer vehicles by young drivers holds substantial promise for reducing deaths and injuries among teen drivers and their passengers. Improve Young Driver Training Although there is no evidence that formal driver education classes are effective in reducing subsequent crash rates among novice drivers, there are a number of promising improvements that can be made in the training of young drivers administered by states: • Improve content and delivery of driver education/training. The model followed by current driver education programs in the United States was developed in the late 1940s. There is widespread belief that both what is taught and how it is taught can be improved significantly, with the promise that young driver crashes can be reduced as the result. Doing so will require a substantially more ambitious effort than simply adding content to the current curriculum. Employ School-Based Strategies Nearly all beginning drivers are in high school. This affords an opportunity to adopt strategies to reduce young driver crashes by implementing policies that take advantage of this natural grouping in both space and time to alter that environment: • Eliminate early high school start times. Recent developments in understanding human sleep needs indicate that teenagers need to be asleep in the early morning hours. As a result, school systems in the United States have begun to move school start times back to 8:30 or later. This promises to reduce young driver crashes. • Review transportation plans for new/expanded high school sites. When new schools are built, transportation plans should take into account that there will be a </a:t>
            </a:r>
            <a:r>
              <a:rPr lang="en-US" err="1"/>
              <a:t>hig</a:t>
            </a:r>
            <a:endParaRPr lang="en-US"/>
          </a:p>
        </p:txBody>
      </p:sp>
      <p:sp>
        <p:nvSpPr>
          <p:cNvPr id="4" name="Slide Number Placeholder 3"/>
          <p:cNvSpPr>
            <a:spLocks noGrp="1"/>
          </p:cNvSpPr>
          <p:nvPr>
            <p:ph type="sldNum" sz="quarter" idx="5"/>
          </p:nvPr>
        </p:nvSpPr>
        <p:spPr/>
        <p:txBody>
          <a:bodyPr/>
          <a:lstStyle/>
          <a:p>
            <a:fld id="{5FC98C72-09B6-49A5-97F2-845376319125}" type="slidenum">
              <a:rPr lang="en-US" smtClean="0"/>
              <a:t>19</a:t>
            </a:fld>
            <a:endParaRPr lang="en-US"/>
          </a:p>
        </p:txBody>
      </p:sp>
    </p:spTree>
    <p:extLst>
      <p:ext uri="{BB962C8B-B14F-4D97-AF65-F5344CB8AC3E}">
        <p14:creationId xmlns:p14="http://schemas.microsoft.com/office/powerpoint/2010/main" val="273887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Safe Streets and Roads for All (SS4A) program is dedicated to implementing strategies that eliminate traffic deaths and serious injuries and improve the overall safety of the transportation network for all users.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n-US"/>
              <a:t>Reaching zero deaths requires the implementation of a Safe System Approach (SSA). </a:t>
            </a:r>
            <a:r>
              <a:rPr lang="en-US" sz="2600"/>
              <a:t>The SSA is comprised of five core elements and six principles. </a:t>
            </a:r>
          </a:p>
        </p:txBody>
      </p:sp>
      <p:sp>
        <p:nvSpPr>
          <p:cNvPr id="4" name="Slide Number Placeholder 3"/>
          <p:cNvSpPr>
            <a:spLocks noGrp="1"/>
          </p:cNvSpPr>
          <p:nvPr>
            <p:ph type="sldNum" sz="quarter" idx="5"/>
          </p:nvPr>
        </p:nvSpPr>
        <p:spPr/>
        <p:txBody>
          <a:bodyPr/>
          <a:lstStyle/>
          <a:p>
            <a:fld id="{5FC98C72-09B6-49A5-97F2-845376319125}" type="slidenum">
              <a:rPr lang="en-US" smtClean="0"/>
              <a:t>5</a:t>
            </a:fld>
            <a:endParaRPr lang="en-US"/>
          </a:p>
        </p:txBody>
      </p:sp>
    </p:spTree>
    <p:extLst>
      <p:ext uri="{BB962C8B-B14F-4D97-AF65-F5344CB8AC3E}">
        <p14:creationId xmlns:p14="http://schemas.microsoft.com/office/powerpoint/2010/main" val="84324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The Safe System Approach is a shift from conventional road safety thinking because it focuses on both </a:t>
            </a:r>
            <a:r>
              <a:rPr lang="en-US" sz="2400" b="1"/>
              <a:t>human mistakes </a:t>
            </a:r>
            <a:r>
              <a:rPr lang="en-US" sz="2400"/>
              <a:t>and </a:t>
            </a:r>
            <a:r>
              <a:rPr lang="en-US" sz="2400" b="1"/>
              <a:t>human vulnerability</a:t>
            </a:r>
            <a:r>
              <a:rPr lang="en-US" sz="2400"/>
              <a:t> by designing systems with layers of protection.</a:t>
            </a:r>
          </a:p>
          <a:p>
            <a:endParaRPr lang="en-US" sz="2400"/>
          </a:p>
          <a:p>
            <a:r>
              <a:rPr lang="en-US" sz="2000"/>
              <a:t>If one countermeasure fails, another will help prevent a crash or lessen the likelihood of serious injury or death. </a:t>
            </a:r>
          </a:p>
        </p:txBody>
      </p:sp>
      <p:sp>
        <p:nvSpPr>
          <p:cNvPr id="4" name="Slide Number Placeholder 3"/>
          <p:cNvSpPr>
            <a:spLocks noGrp="1"/>
          </p:cNvSpPr>
          <p:nvPr>
            <p:ph type="sldNum" sz="quarter" idx="5"/>
          </p:nvPr>
        </p:nvSpPr>
        <p:spPr/>
        <p:txBody>
          <a:bodyPr/>
          <a:lstStyle/>
          <a:p>
            <a:fld id="{5FC98C72-09B6-49A5-97F2-845376319125}" type="slidenum">
              <a:rPr lang="en-US" smtClean="0"/>
              <a:t>6</a:t>
            </a:fld>
            <a:endParaRPr lang="en-US"/>
          </a:p>
        </p:txBody>
      </p:sp>
    </p:spTree>
    <p:extLst>
      <p:ext uri="{BB962C8B-B14F-4D97-AF65-F5344CB8AC3E}">
        <p14:creationId xmlns:p14="http://schemas.microsoft.com/office/powerpoint/2010/main" val="419817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a:t>According to the USDOT, the goal of an Action Plan is to develop a holistic, well-defined strategy to prevent roadway fatalities and serious injuries.</a:t>
            </a:r>
          </a:p>
          <a:p>
            <a:pPr>
              <a:lnSpc>
                <a:spcPct val="100000"/>
              </a:lnSpc>
            </a:pPr>
            <a:endParaRPr lang="en-US" sz="1200"/>
          </a:p>
          <a:p>
            <a:pPr>
              <a:lnSpc>
                <a:spcPct val="100000"/>
              </a:lnSpc>
            </a:pPr>
            <a:r>
              <a:rPr lang="en-US" sz="1200"/>
              <a:t>A successful Action Plan includes the following eight key components.</a:t>
            </a:r>
          </a:p>
          <a:p>
            <a:endParaRPr lang="en-US"/>
          </a:p>
        </p:txBody>
      </p:sp>
      <p:sp>
        <p:nvSpPr>
          <p:cNvPr id="4" name="Slide Number Placeholder 3"/>
          <p:cNvSpPr>
            <a:spLocks noGrp="1"/>
          </p:cNvSpPr>
          <p:nvPr>
            <p:ph type="sldNum" sz="quarter" idx="5"/>
          </p:nvPr>
        </p:nvSpPr>
        <p:spPr/>
        <p:txBody>
          <a:bodyPr/>
          <a:lstStyle/>
          <a:p>
            <a:fld id="{5FC98C72-09B6-49A5-97F2-845376319125}" type="slidenum">
              <a:rPr lang="en-US" smtClean="0"/>
              <a:t>7</a:t>
            </a:fld>
            <a:endParaRPr lang="en-US"/>
          </a:p>
        </p:txBody>
      </p:sp>
    </p:spTree>
    <p:extLst>
      <p:ext uri="{BB962C8B-B14F-4D97-AF65-F5344CB8AC3E}">
        <p14:creationId xmlns:p14="http://schemas.microsoft.com/office/powerpoint/2010/main" val="282753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 always feel unsafe</a:t>
            </a:r>
          </a:p>
          <a:p>
            <a:r>
              <a:rPr lang="en-US"/>
              <a:t>2 – mostly feel unsafe</a:t>
            </a:r>
          </a:p>
          <a:p>
            <a:r>
              <a:rPr lang="en-US"/>
              <a:t>3 – sometimes feel safe, sometimes feel unsafe</a:t>
            </a:r>
          </a:p>
          <a:p>
            <a:r>
              <a:rPr lang="en-US"/>
              <a:t>4 – mostly feel safe</a:t>
            </a:r>
          </a:p>
          <a:p>
            <a:r>
              <a:rPr lang="en-US"/>
              <a:t>5 – always feel safe</a:t>
            </a:r>
          </a:p>
          <a:p>
            <a:endParaRPr lang="en-US"/>
          </a:p>
          <a:p>
            <a:r>
              <a:rPr lang="en-US"/>
              <a:t>Note that this can be by car, bike, foot, etc. </a:t>
            </a:r>
          </a:p>
        </p:txBody>
      </p:sp>
      <p:sp>
        <p:nvSpPr>
          <p:cNvPr id="4" name="Slide Number Placeholder 3"/>
          <p:cNvSpPr>
            <a:spLocks noGrp="1"/>
          </p:cNvSpPr>
          <p:nvPr>
            <p:ph type="sldNum" sz="quarter" idx="5"/>
          </p:nvPr>
        </p:nvSpPr>
        <p:spPr/>
        <p:txBody>
          <a:bodyPr/>
          <a:lstStyle/>
          <a:p>
            <a:fld id="{5FC98C72-09B6-49A5-97F2-845376319125}" type="slidenum">
              <a:rPr lang="en-US" smtClean="0"/>
              <a:t>11</a:t>
            </a:fld>
            <a:endParaRPr lang="en-US"/>
          </a:p>
        </p:txBody>
      </p:sp>
    </p:spTree>
    <p:extLst>
      <p:ext uri="{BB962C8B-B14F-4D97-AF65-F5344CB8AC3E}">
        <p14:creationId xmlns:p14="http://schemas.microsoft.com/office/powerpoint/2010/main" val="2387890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Table DL-22 - Highway Statistics 2023 - Policy | Federal Highway Administration</a:t>
            </a:r>
            <a:r>
              <a:rPr lang="en-US"/>
              <a:t> – Source for number of licensed drivers 2023</a:t>
            </a:r>
          </a:p>
        </p:txBody>
      </p:sp>
      <p:sp>
        <p:nvSpPr>
          <p:cNvPr id="4" name="Slide Number Placeholder 3"/>
          <p:cNvSpPr>
            <a:spLocks noGrp="1"/>
          </p:cNvSpPr>
          <p:nvPr>
            <p:ph type="sldNum" sz="quarter" idx="5"/>
          </p:nvPr>
        </p:nvSpPr>
        <p:spPr/>
        <p:txBody>
          <a:bodyPr/>
          <a:lstStyle/>
          <a:p>
            <a:fld id="{5FC98C72-09B6-49A5-97F2-845376319125}" type="slidenum">
              <a:rPr lang="en-US" smtClean="0"/>
              <a:t>15</a:t>
            </a:fld>
            <a:endParaRPr lang="en-US"/>
          </a:p>
        </p:txBody>
      </p:sp>
    </p:spTree>
    <p:extLst>
      <p:ext uri="{BB962C8B-B14F-4D97-AF65-F5344CB8AC3E}">
        <p14:creationId xmlns:p14="http://schemas.microsoft.com/office/powerpoint/2010/main" val="167984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Gathered info from NHSTA for baseline information</a:t>
            </a:r>
          </a:p>
        </p:txBody>
      </p:sp>
      <p:sp>
        <p:nvSpPr>
          <p:cNvPr id="4" name="Slide Number Placeholder 3"/>
          <p:cNvSpPr>
            <a:spLocks noGrp="1"/>
          </p:cNvSpPr>
          <p:nvPr>
            <p:ph type="sldNum" sz="quarter" idx="5"/>
          </p:nvPr>
        </p:nvSpPr>
        <p:spPr/>
        <p:txBody>
          <a:bodyPr/>
          <a:lstStyle/>
          <a:p>
            <a:fld id="{5FC98C72-09B6-49A5-97F2-845376319125}" type="slidenum">
              <a:rPr lang="en-US" smtClean="0"/>
              <a:t>16</a:t>
            </a:fld>
            <a:endParaRPr lang="en-US"/>
          </a:p>
        </p:txBody>
      </p:sp>
    </p:spTree>
    <p:extLst>
      <p:ext uri="{BB962C8B-B14F-4D97-AF65-F5344CB8AC3E}">
        <p14:creationId xmlns:p14="http://schemas.microsoft.com/office/powerpoint/2010/main" val="2665891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98C72-09B6-49A5-97F2-845376319125}" type="slidenum">
              <a:rPr lang="en-US" smtClean="0"/>
              <a:t>17</a:t>
            </a:fld>
            <a:endParaRPr lang="en-US"/>
          </a:p>
        </p:txBody>
      </p:sp>
    </p:spTree>
    <p:extLst>
      <p:ext uri="{BB962C8B-B14F-4D97-AF65-F5344CB8AC3E}">
        <p14:creationId xmlns:p14="http://schemas.microsoft.com/office/powerpoint/2010/main" val="174264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Electronic feedback in conjunction with in-person feedback reduced unsafe driving by 85%</a:t>
            </a:r>
          </a:p>
          <a:p>
            <a:endParaRPr lang="en-US"/>
          </a:p>
        </p:txBody>
      </p:sp>
      <p:sp>
        <p:nvSpPr>
          <p:cNvPr id="4" name="Slide Number Placeholder 3"/>
          <p:cNvSpPr>
            <a:spLocks noGrp="1"/>
          </p:cNvSpPr>
          <p:nvPr>
            <p:ph type="sldNum" sz="quarter" idx="5"/>
          </p:nvPr>
        </p:nvSpPr>
        <p:spPr/>
        <p:txBody>
          <a:bodyPr/>
          <a:lstStyle/>
          <a:p>
            <a:fld id="{5FC98C72-09B6-49A5-97F2-845376319125}" type="slidenum">
              <a:rPr lang="en-US" smtClean="0"/>
              <a:t>18</a:t>
            </a:fld>
            <a:endParaRPr lang="en-US"/>
          </a:p>
        </p:txBody>
      </p:sp>
    </p:spTree>
    <p:extLst>
      <p:ext uri="{BB962C8B-B14F-4D97-AF65-F5344CB8AC3E}">
        <p14:creationId xmlns:p14="http://schemas.microsoft.com/office/powerpoint/2010/main" val="68562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07BC343-2179-FE7D-FCAC-6522A4E24866}"/>
              </a:ext>
            </a:extLst>
          </p:cNvPr>
          <p:cNvSpPr>
            <a:spLocks noGrp="1"/>
          </p:cNvSpPr>
          <p:nvPr>
            <p:ph type="pic" sz="quarter" idx="10"/>
          </p:nvPr>
        </p:nvSpPr>
        <p:spPr>
          <a:xfrm>
            <a:off x="0" y="3137483"/>
            <a:ext cx="12192000" cy="3720517"/>
          </a:xfrm>
        </p:spPr>
        <p:txBody>
          <a:bodyPr/>
          <a:lstStyle/>
          <a:p>
            <a:endParaRPr lang="en-US"/>
          </a:p>
        </p:txBody>
      </p:sp>
      <p:pic>
        <p:nvPicPr>
          <p:cNvPr id="19" name="Picture 18" descr="A green and black background&#10;&#10;Description automatically generated">
            <a:extLst>
              <a:ext uri="{FF2B5EF4-FFF2-40B4-BE49-F238E27FC236}">
                <a16:creationId xmlns:a16="http://schemas.microsoft.com/office/drawing/2014/main" id="{69ABD525-0E05-0ACD-560E-3F41EEB87A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1"/>
            <a:ext cx="12192000" cy="5063266"/>
          </a:xfrm>
          <a:prstGeom prst="rect">
            <a:avLst/>
          </a:prstGeom>
        </p:spPr>
      </p:pic>
      <p:sp>
        <p:nvSpPr>
          <p:cNvPr id="2" name="Title 1">
            <a:extLst>
              <a:ext uri="{FF2B5EF4-FFF2-40B4-BE49-F238E27FC236}">
                <a16:creationId xmlns:a16="http://schemas.microsoft.com/office/drawing/2014/main" id="{174A8622-9963-0353-187F-4D60CAD2C49A}"/>
              </a:ext>
            </a:extLst>
          </p:cNvPr>
          <p:cNvSpPr>
            <a:spLocks noGrp="1"/>
          </p:cNvSpPr>
          <p:nvPr>
            <p:ph type="ctrTitle" hasCustomPrompt="1"/>
          </p:nvPr>
        </p:nvSpPr>
        <p:spPr>
          <a:xfrm>
            <a:off x="3043918" y="649846"/>
            <a:ext cx="8851672" cy="1837531"/>
          </a:xfrm>
        </p:spPr>
        <p:txBody>
          <a:bodyPr anchor="b">
            <a:noAutofit/>
          </a:bodyPr>
          <a:lstStyle>
            <a:lvl1pPr algn="l">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58AA2E8-28D0-B1B4-77E0-49B028342233}"/>
              </a:ext>
            </a:extLst>
          </p:cNvPr>
          <p:cNvSpPr>
            <a:spLocks noGrp="1"/>
          </p:cNvSpPr>
          <p:nvPr>
            <p:ph type="subTitle" idx="1"/>
          </p:nvPr>
        </p:nvSpPr>
        <p:spPr>
          <a:xfrm>
            <a:off x="3043918" y="2542056"/>
            <a:ext cx="6104164" cy="68341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1" name="Picture 20">
            <a:extLst>
              <a:ext uri="{FF2B5EF4-FFF2-40B4-BE49-F238E27FC236}">
                <a16:creationId xmlns:a16="http://schemas.microsoft.com/office/drawing/2014/main" id="{8A6FE222-A6CB-5FCE-835D-3C367D461B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0660" y="423551"/>
            <a:ext cx="2321385" cy="2801923"/>
          </a:xfrm>
          <a:prstGeom prst="rect">
            <a:avLst/>
          </a:prstGeom>
        </p:spPr>
      </p:pic>
      <p:pic>
        <p:nvPicPr>
          <p:cNvPr id="22" name="Picture 21" descr="A logo on a black background&#10;&#10;Description automatically generated">
            <a:extLst>
              <a:ext uri="{FF2B5EF4-FFF2-40B4-BE49-F238E27FC236}">
                <a16:creationId xmlns:a16="http://schemas.microsoft.com/office/drawing/2014/main" id="{FFE61AD9-6E95-EECE-71FA-927CA3DD2161}"/>
              </a:ext>
            </a:extLst>
          </p:cNvPr>
          <p:cNvPicPr>
            <a:picLocks noChangeAspect="1"/>
          </p:cNvPicPr>
          <p:nvPr userDrawn="1"/>
        </p:nvPicPr>
        <p:blipFill>
          <a:blip r:embed="rId4">
            <a:extLst>
              <a:ext uri="{28A0092B-C50C-407E-A947-70E740481C1C}">
                <a14:useLocalDpi xmlns:a14="http://schemas.microsoft.com/office/drawing/2010/main" val="0"/>
              </a:ext>
            </a:extLst>
          </a:blip>
          <a:srcRect t="36840" b="33983"/>
          <a:stretch/>
        </p:blipFill>
        <p:spPr>
          <a:xfrm>
            <a:off x="10577630" y="6278118"/>
            <a:ext cx="1522978" cy="444062"/>
          </a:xfrm>
          <a:prstGeom prst="rect">
            <a:avLst/>
          </a:prstGeom>
        </p:spPr>
      </p:pic>
    </p:spTree>
    <p:extLst>
      <p:ext uri="{BB962C8B-B14F-4D97-AF65-F5344CB8AC3E}">
        <p14:creationId xmlns:p14="http://schemas.microsoft.com/office/powerpoint/2010/main" val="3885730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732934-F2CC-D7E3-2B4C-D0324DCA410C}"/>
              </a:ext>
            </a:extLst>
          </p:cNvPr>
          <p:cNvSpPr/>
          <p:nvPr userDrawn="1"/>
        </p:nvSpPr>
        <p:spPr>
          <a:xfrm>
            <a:off x="0" y="-261"/>
            <a:ext cx="12191999" cy="6858261"/>
          </a:xfrm>
          <a:prstGeom prst="rect">
            <a:avLst/>
          </a:prstGeom>
          <a:solidFill>
            <a:schemeClr val="tx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2"/>
              </a:solidFill>
            </a:endParaRPr>
          </a:p>
        </p:txBody>
      </p:sp>
      <p:sp>
        <p:nvSpPr>
          <p:cNvPr id="2" name="Picture Placeholder 13">
            <a:extLst>
              <a:ext uri="{FF2B5EF4-FFF2-40B4-BE49-F238E27FC236}">
                <a16:creationId xmlns:a16="http://schemas.microsoft.com/office/drawing/2014/main" id="{7141BCBE-59FD-B77C-2584-7EB58C743A03}"/>
              </a:ext>
            </a:extLst>
          </p:cNvPr>
          <p:cNvSpPr>
            <a:spLocks noGrp="1"/>
          </p:cNvSpPr>
          <p:nvPr>
            <p:ph type="pic" sz="quarter" idx="13"/>
          </p:nvPr>
        </p:nvSpPr>
        <p:spPr>
          <a:xfrm>
            <a:off x="0" y="-261"/>
            <a:ext cx="4286250" cy="6858261"/>
          </a:xfrm>
        </p:spPr>
        <p:txBody>
          <a:bodyPr/>
          <a:lstStyle/>
          <a:p>
            <a:endParaRPr lang="en-US"/>
          </a:p>
        </p:txBody>
      </p:sp>
      <p:grpSp>
        <p:nvGrpSpPr>
          <p:cNvPr id="6" name="Group 5">
            <a:extLst>
              <a:ext uri="{FF2B5EF4-FFF2-40B4-BE49-F238E27FC236}">
                <a16:creationId xmlns:a16="http://schemas.microsoft.com/office/drawing/2014/main" id="{9D6E3023-6AF7-DAAB-B4F6-F6C62B4F31F6}"/>
              </a:ext>
            </a:extLst>
          </p:cNvPr>
          <p:cNvGrpSpPr/>
          <p:nvPr userDrawn="1"/>
        </p:nvGrpSpPr>
        <p:grpSpPr>
          <a:xfrm>
            <a:off x="8972797" y="6146174"/>
            <a:ext cx="3127811" cy="475338"/>
            <a:chOff x="8972797" y="6146174"/>
            <a:chExt cx="3127811" cy="475338"/>
          </a:xfrm>
        </p:grpSpPr>
        <p:pic>
          <p:nvPicPr>
            <p:cNvPr id="8" name="Picture 7" descr="A logo on a black background&#10;&#10;Description automatically generated">
              <a:extLst>
                <a:ext uri="{FF2B5EF4-FFF2-40B4-BE49-F238E27FC236}">
                  <a16:creationId xmlns:a16="http://schemas.microsoft.com/office/drawing/2014/main" id="{352B145C-D667-F84C-A1D2-67ED30BE0840}"/>
                </a:ext>
              </a:extLst>
            </p:cNvPr>
            <p:cNvPicPr>
              <a:picLocks noChangeAspect="1"/>
            </p:cNvPicPr>
            <p:nvPr userDrawn="1"/>
          </p:nvPicPr>
          <p:blipFill>
            <a:blip r:embed="rId2">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4" name="Picture 13" descr="A sign with text and images&#10;&#10;Description automatically generated with medium confidence">
              <a:extLst>
                <a:ext uri="{FF2B5EF4-FFF2-40B4-BE49-F238E27FC236}">
                  <a16:creationId xmlns:a16="http://schemas.microsoft.com/office/drawing/2014/main" id="{CE687F8A-F53A-B641-0FE3-614F9F43F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pic>
        <p:nvPicPr>
          <p:cNvPr id="15" name="Picture 14" descr="A green and black background&#10;&#10;Description automatically generated">
            <a:extLst>
              <a:ext uri="{FF2B5EF4-FFF2-40B4-BE49-F238E27FC236}">
                <a16:creationId xmlns:a16="http://schemas.microsoft.com/office/drawing/2014/main" id="{4313F4C3-8D3B-F727-7643-3C92B6D7B2F5}"/>
              </a:ext>
            </a:extLst>
          </p:cNvPr>
          <p:cNvPicPr>
            <a:picLocks noChangeAspect="1"/>
          </p:cNvPicPr>
          <p:nvPr userDrawn="1"/>
        </p:nvPicPr>
        <p:blipFill>
          <a:blip r:embed="rId4">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16" name="Title 1">
            <a:extLst>
              <a:ext uri="{FF2B5EF4-FFF2-40B4-BE49-F238E27FC236}">
                <a16:creationId xmlns:a16="http://schemas.microsoft.com/office/drawing/2014/main" id="{5DEE4D73-8FDB-3F7F-E86D-9F7F5D3A57A5}"/>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209746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732934-F2CC-D7E3-2B4C-D0324DCA410C}"/>
              </a:ext>
            </a:extLst>
          </p:cNvPr>
          <p:cNvSpPr/>
          <p:nvPr userDrawn="1"/>
        </p:nvSpPr>
        <p:spPr>
          <a:xfrm>
            <a:off x="0" y="-261"/>
            <a:ext cx="12191999" cy="6858261"/>
          </a:xfrm>
          <a:prstGeom prst="rect">
            <a:avLst/>
          </a:prstGeom>
          <a:solidFill>
            <a:srgbClr val="CCEC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2"/>
              </a:solidFill>
            </a:endParaRPr>
          </a:p>
        </p:txBody>
      </p:sp>
      <p:sp>
        <p:nvSpPr>
          <p:cNvPr id="6" name="Picture Placeholder 13">
            <a:extLst>
              <a:ext uri="{FF2B5EF4-FFF2-40B4-BE49-F238E27FC236}">
                <a16:creationId xmlns:a16="http://schemas.microsoft.com/office/drawing/2014/main" id="{7141BCBE-59FD-B77C-2584-7EB58C743A03}"/>
              </a:ext>
            </a:extLst>
          </p:cNvPr>
          <p:cNvSpPr>
            <a:spLocks noGrp="1"/>
          </p:cNvSpPr>
          <p:nvPr>
            <p:ph type="pic" sz="quarter" idx="13"/>
          </p:nvPr>
        </p:nvSpPr>
        <p:spPr>
          <a:xfrm>
            <a:off x="0" y="-261"/>
            <a:ext cx="4286250" cy="6858261"/>
          </a:xfrm>
        </p:spPr>
        <p:txBody>
          <a:bodyPr/>
          <a:lstStyle/>
          <a:p>
            <a:endParaRPr lang="en-US"/>
          </a:p>
        </p:txBody>
      </p:sp>
      <p:grpSp>
        <p:nvGrpSpPr>
          <p:cNvPr id="7" name="Group 6">
            <a:extLst>
              <a:ext uri="{FF2B5EF4-FFF2-40B4-BE49-F238E27FC236}">
                <a16:creationId xmlns:a16="http://schemas.microsoft.com/office/drawing/2014/main" id="{9D6E3023-6AF7-DAAB-B4F6-F6C62B4F31F6}"/>
              </a:ext>
            </a:extLst>
          </p:cNvPr>
          <p:cNvGrpSpPr/>
          <p:nvPr userDrawn="1"/>
        </p:nvGrpSpPr>
        <p:grpSpPr>
          <a:xfrm>
            <a:off x="8972797" y="6146174"/>
            <a:ext cx="3127811" cy="475338"/>
            <a:chOff x="8972797" y="6146174"/>
            <a:chExt cx="3127811" cy="475338"/>
          </a:xfrm>
        </p:grpSpPr>
        <p:pic>
          <p:nvPicPr>
            <p:cNvPr id="8" name="Picture 7" descr="A logo on a black background&#10;&#10;Description automatically generated">
              <a:extLst>
                <a:ext uri="{FF2B5EF4-FFF2-40B4-BE49-F238E27FC236}">
                  <a16:creationId xmlns:a16="http://schemas.microsoft.com/office/drawing/2014/main" id="{352B145C-D667-F84C-A1D2-67ED30BE0840}"/>
                </a:ext>
              </a:extLst>
            </p:cNvPr>
            <p:cNvPicPr>
              <a:picLocks noChangeAspect="1"/>
            </p:cNvPicPr>
            <p:nvPr userDrawn="1"/>
          </p:nvPicPr>
          <p:blipFill>
            <a:blip r:embed="rId2">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4" name="Picture 13" descr="A sign with text and images&#10;&#10;Description automatically generated with medium confidence">
              <a:extLst>
                <a:ext uri="{FF2B5EF4-FFF2-40B4-BE49-F238E27FC236}">
                  <a16:creationId xmlns:a16="http://schemas.microsoft.com/office/drawing/2014/main" id="{CE687F8A-F53A-B641-0FE3-614F9F43F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pic>
        <p:nvPicPr>
          <p:cNvPr id="15" name="Picture 14" descr="A green and black background&#10;&#10;Description automatically generated">
            <a:extLst>
              <a:ext uri="{FF2B5EF4-FFF2-40B4-BE49-F238E27FC236}">
                <a16:creationId xmlns:a16="http://schemas.microsoft.com/office/drawing/2014/main" id="{4313F4C3-8D3B-F727-7643-3C92B6D7B2F5}"/>
              </a:ext>
            </a:extLst>
          </p:cNvPr>
          <p:cNvPicPr>
            <a:picLocks noChangeAspect="1"/>
          </p:cNvPicPr>
          <p:nvPr userDrawn="1"/>
        </p:nvPicPr>
        <p:blipFill>
          <a:blip r:embed="rId4">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16" name="Title 1">
            <a:extLst>
              <a:ext uri="{FF2B5EF4-FFF2-40B4-BE49-F238E27FC236}">
                <a16:creationId xmlns:a16="http://schemas.microsoft.com/office/drawing/2014/main" id="{5DEE4D73-8FDB-3F7F-E86D-9F7F5D3A57A5}"/>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1635269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10DCA5B-B792-B615-561C-28DDC790074C}"/>
              </a:ext>
            </a:extLst>
          </p:cNvPr>
          <p:cNvGrpSpPr/>
          <p:nvPr userDrawn="1"/>
        </p:nvGrpSpPr>
        <p:grpSpPr>
          <a:xfrm>
            <a:off x="6213021" y="4570097"/>
            <a:ext cx="5978979" cy="2287903"/>
            <a:chOff x="6213021" y="4570097"/>
            <a:chExt cx="5978979" cy="2287903"/>
          </a:xfrm>
        </p:grpSpPr>
        <p:pic>
          <p:nvPicPr>
            <p:cNvPr id="16" name="Picture 15" descr="A blue green and black wave&#10;&#10;Description automatically generated">
              <a:extLst>
                <a:ext uri="{FF2B5EF4-FFF2-40B4-BE49-F238E27FC236}">
                  <a16:creationId xmlns:a16="http://schemas.microsoft.com/office/drawing/2014/main" id="{13F8A31F-3A7A-E248-CEB1-D3A043E88630}"/>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17" name="Picture 16" descr="A logo on a black background&#10;&#10;Description automatically generated">
              <a:extLst>
                <a:ext uri="{FF2B5EF4-FFF2-40B4-BE49-F238E27FC236}">
                  <a16:creationId xmlns:a16="http://schemas.microsoft.com/office/drawing/2014/main" id="{BED10838-F435-11C4-3799-336BD563ADAD}"/>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8" name="Picture 17" descr="A sign with text and images&#10;&#10;Description automatically generated with medium confidence">
              <a:extLst>
                <a:ext uri="{FF2B5EF4-FFF2-40B4-BE49-F238E27FC236}">
                  <a16:creationId xmlns:a16="http://schemas.microsoft.com/office/drawing/2014/main" id="{E6635DC4-5EE4-76E0-4BA3-91DE2731CA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sp>
        <p:nvSpPr>
          <p:cNvPr id="20" name="Title 1">
            <a:extLst>
              <a:ext uri="{FF2B5EF4-FFF2-40B4-BE49-F238E27FC236}">
                <a16:creationId xmlns:a16="http://schemas.microsoft.com/office/drawing/2014/main" id="{7597CF80-4A14-D049-4E1C-580B9E8B2223}"/>
              </a:ext>
            </a:extLst>
          </p:cNvPr>
          <p:cNvSpPr>
            <a:spLocks noGrp="1"/>
          </p:cNvSpPr>
          <p:nvPr>
            <p:ph type="title" hasCustomPrompt="1"/>
          </p:nvPr>
        </p:nvSpPr>
        <p:spPr>
          <a:xfrm>
            <a:off x="838200" y="365126"/>
            <a:ext cx="10515600" cy="835026"/>
          </a:xfrm>
        </p:spPr>
        <p:txBody>
          <a:bodyPr>
            <a:normAutofit/>
          </a:bodyPr>
          <a:lstStyle>
            <a:lvl1pPr>
              <a:defRPr sz="4000" b="1">
                <a:solidFill>
                  <a:schemeClr val="tx2"/>
                </a:solidFill>
              </a:defRPr>
            </a:lvl1pPr>
          </a:lstStyle>
          <a:p>
            <a:r>
              <a:rPr lang="en-US"/>
              <a:t>CLICK TO EDIT MASTER TITLE STYLE</a:t>
            </a:r>
          </a:p>
        </p:txBody>
      </p:sp>
    </p:spTree>
    <p:extLst>
      <p:ext uri="{BB962C8B-B14F-4D97-AF65-F5344CB8AC3E}">
        <p14:creationId xmlns:p14="http://schemas.microsoft.com/office/powerpoint/2010/main" val="2848527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4742EB0-88FA-E425-11BD-A2BBBA4DD4B9}"/>
              </a:ext>
            </a:extLst>
          </p:cNvPr>
          <p:cNvGrpSpPr/>
          <p:nvPr userDrawn="1"/>
        </p:nvGrpSpPr>
        <p:grpSpPr>
          <a:xfrm>
            <a:off x="6213021" y="4570097"/>
            <a:ext cx="5978979" cy="2287903"/>
            <a:chOff x="6213021" y="4570097"/>
            <a:chExt cx="5978979" cy="2287903"/>
          </a:xfrm>
        </p:grpSpPr>
        <p:pic>
          <p:nvPicPr>
            <p:cNvPr id="13" name="Picture 12" descr="A blue green and black wave&#10;&#10;Description automatically generated">
              <a:extLst>
                <a:ext uri="{FF2B5EF4-FFF2-40B4-BE49-F238E27FC236}">
                  <a16:creationId xmlns:a16="http://schemas.microsoft.com/office/drawing/2014/main" id="{CCB273E1-388A-E915-EDDD-8FFD7163EE81}"/>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14" name="Picture 13" descr="A logo on a black background&#10;&#10;Description automatically generated">
              <a:extLst>
                <a:ext uri="{FF2B5EF4-FFF2-40B4-BE49-F238E27FC236}">
                  <a16:creationId xmlns:a16="http://schemas.microsoft.com/office/drawing/2014/main" id="{027359EF-DCD0-2734-FA12-05CD5EF5F71C}"/>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5" name="Picture 14" descr="A sign with text and images&#10;&#10;Description automatically generated with medium confidence">
              <a:extLst>
                <a:ext uri="{FF2B5EF4-FFF2-40B4-BE49-F238E27FC236}">
                  <a16:creationId xmlns:a16="http://schemas.microsoft.com/office/drawing/2014/main" id="{C9A7056D-9714-8F33-F961-687F5C799C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sp>
        <p:nvSpPr>
          <p:cNvPr id="3" name="Content Placeholder 2">
            <a:extLst>
              <a:ext uri="{FF2B5EF4-FFF2-40B4-BE49-F238E27FC236}">
                <a16:creationId xmlns:a16="http://schemas.microsoft.com/office/drawing/2014/main" id="{FC2E21FD-6914-8088-53DA-8478AD6EA728}"/>
              </a:ext>
            </a:extLst>
          </p:cNvPr>
          <p:cNvSpPr>
            <a:spLocks noGrp="1"/>
          </p:cNvSpPr>
          <p:nvPr>
            <p:ph idx="1"/>
          </p:nvPr>
        </p:nvSpPr>
        <p:spPr>
          <a:xfrm>
            <a:off x="5183188" y="2287903"/>
            <a:ext cx="6172200" cy="35731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8FCF95-490F-46FE-B1CC-6C99CF04FDFE}"/>
              </a:ext>
            </a:extLst>
          </p:cNvPr>
          <p:cNvSpPr>
            <a:spLocks noGrp="1"/>
          </p:cNvSpPr>
          <p:nvPr>
            <p:ph type="body" sz="half" idx="2"/>
          </p:nvPr>
        </p:nvSpPr>
        <p:spPr>
          <a:xfrm>
            <a:off x="839788" y="2289238"/>
            <a:ext cx="3932237" cy="3579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6" name="Picture 15" descr="A green and black background&#10;&#10;Description automatically generated">
            <a:extLst>
              <a:ext uri="{FF2B5EF4-FFF2-40B4-BE49-F238E27FC236}">
                <a16:creationId xmlns:a16="http://schemas.microsoft.com/office/drawing/2014/main" id="{62B01994-4F2E-868A-5A80-307F17D23CA2}"/>
              </a:ext>
            </a:extLst>
          </p:cNvPr>
          <p:cNvPicPr>
            <a:picLocks noChangeAspect="1"/>
          </p:cNvPicPr>
          <p:nvPr userDrawn="1"/>
        </p:nvPicPr>
        <p:blipFill>
          <a:blip r:embed="rId5">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17" name="Title 1">
            <a:extLst>
              <a:ext uri="{FF2B5EF4-FFF2-40B4-BE49-F238E27FC236}">
                <a16:creationId xmlns:a16="http://schemas.microsoft.com/office/drawing/2014/main" id="{B5674E30-DFD2-9715-49C6-366AC3EADD08}"/>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2982406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53C054-2666-6B13-13BC-DA669995C605}"/>
              </a:ext>
            </a:extLst>
          </p:cNvPr>
          <p:cNvSpPr>
            <a:spLocks noGrp="1"/>
          </p:cNvSpPr>
          <p:nvPr>
            <p:ph type="pic" idx="1"/>
          </p:nvPr>
        </p:nvSpPr>
        <p:spPr>
          <a:xfrm>
            <a:off x="5183188" y="1297858"/>
            <a:ext cx="7008812" cy="55601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60949-8E46-129E-4305-97F63C8ADAE3}"/>
              </a:ext>
            </a:extLst>
          </p:cNvPr>
          <p:cNvSpPr>
            <a:spLocks noGrp="1"/>
          </p:cNvSpPr>
          <p:nvPr>
            <p:ph type="body" sz="half" idx="2"/>
          </p:nvPr>
        </p:nvSpPr>
        <p:spPr>
          <a:xfrm>
            <a:off x="839788" y="2375060"/>
            <a:ext cx="3932237" cy="42272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12" name="Group 11">
            <a:extLst>
              <a:ext uri="{FF2B5EF4-FFF2-40B4-BE49-F238E27FC236}">
                <a16:creationId xmlns:a16="http://schemas.microsoft.com/office/drawing/2014/main" id="{CE216FEB-AAEE-B6E4-6305-A4CD34DEB197}"/>
              </a:ext>
            </a:extLst>
          </p:cNvPr>
          <p:cNvGrpSpPr/>
          <p:nvPr userDrawn="1"/>
        </p:nvGrpSpPr>
        <p:grpSpPr>
          <a:xfrm>
            <a:off x="8972797" y="6146174"/>
            <a:ext cx="3127811" cy="475338"/>
            <a:chOff x="8972797" y="6146174"/>
            <a:chExt cx="3127811" cy="475338"/>
          </a:xfrm>
        </p:grpSpPr>
        <p:pic>
          <p:nvPicPr>
            <p:cNvPr id="14" name="Picture 13" descr="A logo on a black background&#10;&#10;Description automatically generated">
              <a:extLst>
                <a:ext uri="{FF2B5EF4-FFF2-40B4-BE49-F238E27FC236}">
                  <a16:creationId xmlns:a16="http://schemas.microsoft.com/office/drawing/2014/main" id="{56155A05-D5B6-B1A5-45E7-A18B6527FF6B}"/>
                </a:ext>
              </a:extLst>
            </p:cNvPr>
            <p:cNvPicPr>
              <a:picLocks noChangeAspect="1"/>
            </p:cNvPicPr>
            <p:nvPr userDrawn="1"/>
          </p:nvPicPr>
          <p:blipFill>
            <a:blip r:embed="rId2">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5" name="Picture 14" descr="A sign with text and images&#10;&#10;Description automatically generated with medium confidence">
              <a:extLst>
                <a:ext uri="{FF2B5EF4-FFF2-40B4-BE49-F238E27FC236}">
                  <a16:creationId xmlns:a16="http://schemas.microsoft.com/office/drawing/2014/main" id="{9EFDDD70-2AA5-5385-639D-59E817D0A4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pic>
        <p:nvPicPr>
          <p:cNvPr id="16" name="Picture 15" descr="A green and black background&#10;&#10;Description automatically generated">
            <a:extLst>
              <a:ext uri="{FF2B5EF4-FFF2-40B4-BE49-F238E27FC236}">
                <a16:creationId xmlns:a16="http://schemas.microsoft.com/office/drawing/2014/main" id="{890F2473-4B8F-F176-6B2D-579F674C6FC6}"/>
              </a:ext>
            </a:extLst>
          </p:cNvPr>
          <p:cNvPicPr>
            <a:picLocks noChangeAspect="1"/>
          </p:cNvPicPr>
          <p:nvPr userDrawn="1"/>
        </p:nvPicPr>
        <p:blipFill>
          <a:blip r:embed="rId4">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17" name="Title 1">
            <a:extLst>
              <a:ext uri="{FF2B5EF4-FFF2-40B4-BE49-F238E27FC236}">
                <a16:creationId xmlns:a16="http://schemas.microsoft.com/office/drawing/2014/main" id="{6354A1B6-B7B7-3CC3-2CED-754299DE00BF}"/>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3103614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4F4AA6C-D62C-E6C4-FC4C-AE3CF8C17011}"/>
              </a:ext>
            </a:extLst>
          </p:cNvPr>
          <p:cNvGrpSpPr/>
          <p:nvPr userDrawn="1"/>
        </p:nvGrpSpPr>
        <p:grpSpPr>
          <a:xfrm>
            <a:off x="6213021" y="4570097"/>
            <a:ext cx="5978979" cy="2287903"/>
            <a:chOff x="6213021" y="4570097"/>
            <a:chExt cx="5978979" cy="2287903"/>
          </a:xfrm>
        </p:grpSpPr>
        <p:pic>
          <p:nvPicPr>
            <p:cNvPr id="12" name="Picture 11" descr="A blue green and black wave&#10;&#10;Description automatically generated">
              <a:extLst>
                <a:ext uri="{FF2B5EF4-FFF2-40B4-BE49-F238E27FC236}">
                  <a16:creationId xmlns:a16="http://schemas.microsoft.com/office/drawing/2014/main" id="{4F9BA56B-F72F-C708-9D0E-99FA1772E187}"/>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14" name="Picture 13" descr="A logo on a black background&#10;&#10;Description automatically generated">
              <a:extLst>
                <a:ext uri="{FF2B5EF4-FFF2-40B4-BE49-F238E27FC236}">
                  <a16:creationId xmlns:a16="http://schemas.microsoft.com/office/drawing/2014/main" id="{FDBE427E-5AD2-D51E-A9A2-1392A3974D41}"/>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7" name="Picture 16" descr="A sign with text and images&#10;&#10;Description automatically generated with medium confidence">
              <a:extLst>
                <a:ext uri="{FF2B5EF4-FFF2-40B4-BE49-F238E27FC236}">
                  <a16:creationId xmlns:a16="http://schemas.microsoft.com/office/drawing/2014/main" id="{0A9471B8-819B-9001-3407-0E7CF18FB8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pic>
        <p:nvPicPr>
          <p:cNvPr id="9" name="Picture 8" descr="A green and black background&#10;&#10;Description automatically generated">
            <a:extLst>
              <a:ext uri="{FF2B5EF4-FFF2-40B4-BE49-F238E27FC236}">
                <a16:creationId xmlns:a16="http://schemas.microsoft.com/office/drawing/2014/main" id="{4EAB6A44-9FEF-541D-0D39-20384E582156}"/>
              </a:ext>
            </a:extLst>
          </p:cNvPr>
          <p:cNvPicPr>
            <a:picLocks noChangeAspect="1"/>
          </p:cNvPicPr>
          <p:nvPr userDrawn="1"/>
        </p:nvPicPr>
        <p:blipFill>
          <a:blip r:embed="rId5">
            <a:extLst>
              <a:ext uri="{28A0092B-C50C-407E-A947-70E740481C1C}">
                <a14:useLocalDpi xmlns:a14="http://schemas.microsoft.com/office/drawing/2010/main" val="0"/>
              </a:ext>
            </a:extLst>
          </a:blip>
          <a:srcRect t="69924"/>
          <a:stretch/>
        </p:blipFill>
        <p:spPr>
          <a:xfrm>
            <a:off x="0" y="0"/>
            <a:ext cx="12192000" cy="1522851"/>
          </a:xfrm>
          <a:prstGeom prst="rect">
            <a:avLst/>
          </a:prstGeom>
        </p:spPr>
      </p:pic>
      <p:sp>
        <p:nvSpPr>
          <p:cNvPr id="2" name="Title 1">
            <a:extLst>
              <a:ext uri="{FF2B5EF4-FFF2-40B4-BE49-F238E27FC236}">
                <a16:creationId xmlns:a16="http://schemas.microsoft.com/office/drawing/2014/main" id="{8722865B-B53A-4B22-6776-9D9FB1A71791}"/>
              </a:ext>
            </a:extLst>
          </p:cNvPr>
          <p:cNvSpPr>
            <a:spLocks noGrp="1"/>
          </p:cNvSpPr>
          <p:nvPr>
            <p:ph type="title"/>
          </p:nvPr>
        </p:nvSpPr>
        <p:spPr>
          <a:xfrm>
            <a:off x="838200" y="7614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A9872E-27B0-15E7-A6AB-C2C48FC7FDCD}"/>
              </a:ext>
            </a:extLst>
          </p:cNvPr>
          <p:cNvSpPr>
            <a:spLocks noGrp="1"/>
          </p:cNvSpPr>
          <p:nvPr>
            <p:ph idx="1"/>
          </p:nvPr>
        </p:nvSpPr>
        <p:spPr>
          <a:xfrm>
            <a:off x="838200" y="2284275"/>
            <a:ext cx="10515600" cy="3747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2880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B5C610E-0580-37C2-F1D4-4C09E991CD00}"/>
              </a:ext>
            </a:extLst>
          </p:cNvPr>
          <p:cNvGrpSpPr/>
          <p:nvPr userDrawn="1"/>
        </p:nvGrpSpPr>
        <p:grpSpPr>
          <a:xfrm>
            <a:off x="6240060" y="4589463"/>
            <a:ext cx="5978979" cy="2287903"/>
            <a:chOff x="6213021" y="4570097"/>
            <a:chExt cx="5978979" cy="2287903"/>
          </a:xfrm>
        </p:grpSpPr>
        <p:pic>
          <p:nvPicPr>
            <p:cNvPr id="9" name="Picture 8" descr="A blue green and black wave&#10;&#10;Description automatically generated">
              <a:extLst>
                <a:ext uri="{FF2B5EF4-FFF2-40B4-BE49-F238E27FC236}">
                  <a16:creationId xmlns:a16="http://schemas.microsoft.com/office/drawing/2014/main" id="{81259FE9-8355-88EB-E430-2CC50BC97CCD}"/>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12" name="Picture 11" descr="A logo on a black background&#10;&#10;Description automatically generated">
              <a:extLst>
                <a:ext uri="{FF2B5EF4-FFF2-40B4-BE49-F238E27FC236}">
                  <a16:creationId xmlns:a16="http://schemas.microsoft.com/office/drawing/2014/main" id="{2E262518-922B-556F-7A91-B10590F40A05}"/>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grpSp>
      <p:sp>
        <p:nvSpPr>
          <p:cNvPr id="2" name="Title 1">
            <a:extLst>
              <a:ext uri="{FF2B5EF4-FFF2-40B4-BE49-F238E27FC236}">
                <a16:creationId xmlns:a16="http://schemas.microsoft.com/office/drawing/2014/main" id="{850E4E64-E269-4793-7792-FA07DC6063DE}"/>
              </a:ext>
            </a:extLst>
          </p:cNvPr>
          <p:cNvSpPr>
            <a:spLocks noGrp="1"/>
          </p:cNvSpPr>
          <p:nvPr>
            <p:ph type="title" hasCustomPrompt="1"/>
          </p:nvPr>
        </p:nvSpPr>
        <p:spPr>
          <a:xfrm>
            <a:off x="5641520" y="1243706"/>
            <a:ext cx="6343651" cy="2852737"/>
          </a:xfrm>
        </p:spPr>
        <p:txBody>
          <a:bodyPr anchor="b">
            <a:normAutofit/>
          </a:bodyPr>
          <a:lstStyle>
            <a:lvl1pPr>
              <a:defRPr sz="5400" b="1">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B199A96-F9EC-9F23-2820-2D1445DB5673}"/>
              </a:ext>
            </a:extLst>
          </p:cNvPr>
          <p:cNvSpPr>
            <a:spLocks noGrp="1"/>
          </p:cNvSpPr>
          <p:nvPr>
            <p:ph type="body" idx="1"/>
          </p:nvPr>
        </p:nvSpPr>
        <p:spPr>
          <a:xfrm>
            <a:off x="5641520" y="4247535"/>
            <a:ext cx="6343651" cy="1203019"/>
          </a:xfrm>
        </p:spPr>
        <p:txBody>
          <a:bodyPr/>
          <a:lstStyle>
            <a:lvl1pPr marL="0" indent="0">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9F96CC-1EE7-89F5-1790-1904843FBDAC}"/>
              </a:ext>
            </a:extLst>
          </p:cNvPr>
          <p:cNvSpPr>
            <a:spLocks noGrp="1"/>
          </p:cNvSpPr>
          <p:nvPr>
            <p:ph type="dt" sz="half" idx="10"/>
          </p:nvPr>
        </p:nvSpPr>
        <p:spPr/>
        <p:txBody>
          <a:bodyPr/>
          <a:lstStyle/>
          <a:p>
            <a:fld id="{30D45A60-E36D-4E0E-96A0-4C4AC47C35D0}" type="datetimeFigureOut">
              <a:rPr lang="en-US" smtClean="0"/>
              <a:t>7/21/2025</a:t>
            </a:fld>
            <a:endParaRPr lang="en-US"/>
          </a:p>
        </p:txBody>
      </p:sp>
      <p:sp>
        <p:nvSpPr>
          <p:cNvPr id="7" name="Rectangle 6">
            <a:extLst>
              <a:ext uri="{FF2B5EF4-FFF2-40B4-BE49-F238E27FC236}">
                <a16:creationId xmlns:a16="http://schemas.microsoft.com/office/drawing/2014/main" id="{31ACB738-24FE-E4DE-4E5F-9EF27E75887D}"/>
              </a:ext>
            </a:extLst>
          </p:cNvPr>
          <p:cNvSpPr/>
          <p:nvPr userDrawn="1"/>
        </p:nvSpPr>
        <p:spPr>
          <a:xfrm>
            <a:off x="0" y="0"/>
            <a:ext cx="5478236" cy="6857999"/>
          </a:xfrm>
          <a:prstGeom prst="rect">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1"/>
              </a:solidFill>
            </a:endParaRPr>
          </a:p>
        </p:txBody>
      </p:sp>
      <p:pic>
        <p:nvPicPr>
          <p:cNvPr id="14" name="Picture 13" descr="A sign with text and images&#10;&#10;Description automatically generated with medium confidence">
            <a:extLst>
              <a:ext uri="{FF2B5EF4-FFF2-40B4-BE49-F238E27FC236}">
                <a16:creationId xmlns:a16="http://schemas.microsoft.com/office/drawing/2014/main" id="{C5350AEC-5A46-C5E0-6A09-71CFA8A458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1520" y="324379"/>
            <a:ext cx="3050196" cy="919327"/>
          </a:xfrm>
          <a:prstGeom prst="rect">
            <a:avLst/>
          </a:prstGeom>
        </p:spPr>
      </p:pic>
    </p:spTree>
    <p:extLst>
      <p:ext uri="{BB962C8B-B14F-4D97-AF65-F5344CB8AC3E}">
        <p14:creationId xmlns:p14="http://schemas.microsoft.com/office/powerpoint/2010/main" val="102099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B5C610E-0580-37C2-F1D4-4C09E991CD00}"/>
              </a:ext>
            </a:extLst>
          </p:cNvPr>
          <p:cNvGrpSpPr/>
          <p:nvPr userDrawn="1"/>
        </p:nvGrpSpPr>
        <p:grpSpPr>
          <a:xfrm>
            <a:off x="6240060" y="4589463"/>
            <a:ext cx="5978979" cy="2287903"/>
            <a:chOff x="6213021" y="4570097"/>
            <a:chExt cx="5978979" cy="2287903"/>
          </a:xfrm>
        </p:grpSpPr>
        <p:pic>
          <p:nvPicPr>
            <p:cNvPr id="9" name="Picture 8" descr="A blue green and black wave&#10;&#10;Description automatically generated">
              <a:extLst>
                <a:ext uri="{FF2B5EF4-FFF2-40B4-BE49-F238E27FC236}">
                  <a16:creationId xmlns:a16="http://schemas.microsoft.com/office/drawing/2014/main" id="{81259FE9-8355-88EB-E430-2CC50BC97CCD}"/>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12" name="Picture 11" descr="A logo on a black background&#10;&#10;Description automatically generated">
              <a:extLst>
                <a:ext uri="{FF2B5EF4-FFF2-40B4-BE49-F238E27FC236}">
                  <a16:creationId xmlns:a16="http://schemas.microsoft.com/office/drawing/2014/main" id="{2E262518-922B-556F-7A91-B10590F40A05}"/>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grpSp>
      <p:sp>
        <p:nvSpPr>
          <p:cNvPr id="2" name="Title 1">
            <a:extLst>
              <a:ext uri="{FF2B5EF4-FFF2-40B4-BE49-F238E27FC236}">
                <a16:creationId xmlns:a16="http://schemas.microsoft.com/office/drawing/2014/main" id="{850E4E64-E269-4793-7792-FA07DC6063DE}"/>
              </a:ext>
            </a:extLst>
          </p:cNvPr>
          <p:cNvSpPr>
            <a:spLocks noGrp="1"/>
          </p:cNvSpPr>
          <p:nvPr>
            <p:ph type="title" hasCustomPrompt="1"/>
          </p:nvPr>
        </p:nvSpPr>
        <p:spPr>
          <a:xfrm>
            <a:off x="5641520" y="1243706"/>
            <a:ext cx="6343651" cy="2852737"/>
          </a:xfrm>
        </p:spPr>
        <p:txBody>
          <a:bodyPr anchor="b">
            <a:normAutofit/>
          </a:bodyPr>
          <a:lstStyle>
            <a:lvl1pPr>
              <a:defRPr sz="5400" b="1">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B199A96-F9EC-9F23-2820-2D1445DB5673}"/>
              </a:ext>
            </a:extLst>
          </p:cNvPr>
          <p:cNvSpPr>
            <a:spLocks noGrp="1"/>
          </p:cNvSpPr>
          <p:nvPr>
            <p:ph type="body" idx="1"/>
          </p:nvPr>
        </p:nvSpPr>
        <p:spPr>
          <a:xfrm>
            <a:off x="5641520" y="4247535"/>
            <a:ext cx="6343651" cy="1203019"/>
          </a:xfrm>
        </p:spPr>
        <p:txBody>
          <a:bodyPr/>
          <a:lstStyle>
            <a:lvl1pPr marL="0" indent="0">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9F96CC-1EE7-89F5-1790-1904843FBDAC}"/>
              </a:ext>
            </a:extLst>
          </p:cNvPr>
          <p:cNvSpPr>
            <a:spLocks noGrp="1"/>
          </p:cNvSpPr>
          <p:nvPr>
            <p:ph type="dt" sz="half" idx="10"/>
          </p:nvPr>
        </p:nvSpPr>
        <p:spPr/>
        <p:txBody>
          <a:bodyPr/>
          <a:lstStyle/>
          <a:p>
            <a:fld id="{30D45A60-E36D-4E0E-96A0-4C4AC47C35D0}" type="datetimeFigureOut">
              <a:rPr lang="en-US" smtClean="0"/>
              <a:t>7/21/2025</a:t>
            </a:fld>
            <a:endParaRPr lang="en-US"/>
          </a:p>
        </p:txBody>
      </p:sp>
      <p:pic>
        <p:nvPicPr>
          <p:cNvPr id="14" name="Picture 13" descr="A sign with text and images&#10;&#10;Description automatically generated with medium confidence">
            <a:extLst>
              <a:ext uri="{FF2B5EF4-FFF2-40B4-BE49-F238E27FC236}">
                <a16:creationId xmlns:a16="http://schemas.microsoft.com/office/drawing/2014/main" id="{C5350AEC-5A46-C5E0-6A09-71CFA8A458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1520" y="324379"/>
            <a:ext cx="3050196" cy="919327"/>
          </a:xfrm>
          <a:prstGeom prst="rect">
            <a:avLst/>
          </a:prstGeom>
        </p:spPr>
      </p:pic>
      <p:sp>
        <p:nvSpPr>
          <p:cNvPr id="11" name="Picture Placeholder 10">
            <a:extLst>
              <a:ext uri="{FF2B5EF4-FFF2-40B4-BE49-F238E27FC236}">
                <a16:creationId xmlns:a16="http://schemas.microsoft.com/office/drawing/2014/main" id="{94868199-BC51-9C78-F5D7-2FE65EC341AB}"/>
              </a:ext>
            </a:extLst>
          </p:cNvPr>
          <p:cNvSpPr>
            <a:spLocks noGrp="1"/>
          </p:cNvSpPr>
          <p:nvPr>
            <p:ph type="pic" sz="quarter" idx="11"/>
          </p:nvPr>
        </p:nvSpPr>
        <p:spPr>
          <a:xfrm>
            <a:off x="0" y="0"/>
            <a:ext cx="5478463" cy="6877050"/>
          </a:xfrm>
        </p:spPr>
        <p:txBody>
          <a:bodyPr/>
          <a:lstStyle/>
          <a:p>
            <a:endParaRPr lang="en-US"/>
          </a:p>
        </p:txBody>
      </p:sp>
    </p:spTree>
    <p:extLst>
      <p:ext uri="{BB962C8B-B14F-4D97-AF65-F5344CB8AC3E}">
        <p14:creationId xmlns:p14="http://schemas.microsoft.com/office/powerpoint/2010/main" val="247996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E6C9B2A-D621-7A2B-CFBF-F5E8BFD3C238}"/>
              </a:ext>
            </a:extLst>
          </p:cNvPr>
          <p:cNvGrpSpPr/>
          <p:nvPr userDrawn="1"/>
        </p:nvGrpSpPr>
        <p:grpSpPr>
          <a:xfrm>
            <a:off x="6213021" y="4570097"/>
            <a:ext cx="5978979" cy="2287903"/>
            <a:chOff x="6213021" y="4570097"/>
            <a:chExt cx="5978979" cy="2287903"/>
          </a:xfrm>
        </p:grpSpPr>
        <p:pic>
          <p:nvPicPr>
            <p:cNvPr id="13" name="Picture 12" descr="A blue green and black wave&#10;&#10;Description automatically generated">
              <a:extLst>
                <a:ext uri="{FF2B5EF4-FFF2-40B4-BE49-F238E27FC236}">
                  <a16:creationId xmlns:a16="http://schemas.microsoft.com/office/drawing/2014/main" id="{3DEEDA3E-5DB8-C5A8-CA02-897E6A2D0AB5}"/>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14" name="Picture 13" descr="A logo on a black background&#10;&#10;Description automatically generated">
              <a:extLst>
                <a:ext uri="{FF2B5EF4-FFF2-40B4-BE49-F238E27FC236}">
                  <a16:creationId xmlns:a16="http://schemas.microsoft.com/office/drawing/2014/main" id="{61800B46-F436-AB27-D2FA-87255ED2D5FB}"/>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5" name="Picture 14" descr="A sign with text and images&#10;&#10;Description automatically generated with medium confidence">
              <a:extLst>
                <a:ext uri="{FF2B5EF4-FFF2-40B4-BE49-F238E27FC236}">
                  <a16:creationId xmlns:a16="http://schemas.microsoft.com/office/drawing/2014/main" id="{B6F141ED-3157-7988-C2A1-C2B62B5980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pic>
        <p:nvPicPr>
          <p:cNvPr id="16" name="Picture 15" descr="A green and black background&#10;&#10;Description automatically generated">
            <a:extLst>
              <a:ext uri="{FF2B5EF4-FFF2-40B4-BE49-F238E27FC236}">
                <a16:creationId xmlns:a16="http://schemas.microsoft.com/office/drawing/2014/main" id="{47708AE1-3B2E-4937-EA5A-93A384EB0476}"/>
              </a:ext>
            </a:extLst>
          </p:cNvPr>
          <p:cNvPicPr>
            <a:picLocks noChangeAspect="1"/>
          </p:cNvPicPr>
          <p:nvPr userDrawn="1"/>
        </p:nvPicPr>
        <p:blipFill>
          <a:blip r:embed="rId5">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2" name="Title 1">
            <a:extLst>
              <a:ext uri="{FF2B5EF4-FFF2-40B4-BE49-F238E27FC236}">
                <a16:creationId xmlns:a16="http://schemas.microsoft.com/office/drawing/2014/main" id="{F4ECAC39-AC62-C3BE-58BC-12056DE6F52D}"/>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387C32-8C9A-A79D-342B-6B37DFA6FEEB}"/>
              </a:ext>
            </a:extLst>
          </p:cNvPr>
          <p:cNvSpPr>
            <a:spLocks noGrp="1"/>
          </p:cNvSpPr>
          <p:nvPr>
            <p:ph sz="half" idx="1"/>
          </p:nvPr>
        </p:nvSpPr>
        <p:spPr>
          <a:xfrm>
            <a:off x="838200" y="2287903"/>
            <a:ext cx="5181600" cy="3889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4C68D4-320A-F40B-C2B2-F0A727F71099}"/>
              </a:ext>
            </a:extLst>
          </p:cNvPr>
          <p:cNvSpPr>
            <a:spLocks noGrp="1"/>
          </p:cNvSpPr>
          <p:nvPr>
            <p:ph sz="half" idx="2"/>
          </p:nvPr>
        </p:nvSpPr>
        <p:spPr>
          <a:xfrm>
            <a:off x="6172200" y="2287903"/>
            <a:ext cx="5181600" cy="3889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203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C084839-DF8B-F4C1-EAD5-9BF933F2D7E1}"/>
              </a:ext>
            </a:extLst>
          </p:cNvPr>
          <p:cNvGrpSpPr/>
          <p:nvPr userDrawn="1"/>
        </p:nvGrpSpPr>
        <p:grpSpPr>
          <a:xfrm>
            <a:off x="6213021" y="4570097"/>
            <a:ext cx="5978979" cy="2287903"/>
            <a:chOff x="6213021" y="4570097"/>
            <a:chExt cx="5978979" cy="2287903"/>
          </a:xfrm>
        </p:grpSpPr>
        <p:pic>
          <p:nvPicPr>
            <p:cNvPr id="21" name="Picture 20" descr="A blue green and black wave&#10;&#10;Description automatically generated">
              <a:extLst>
                <a:ext uri="{FF2B5EF4-FFF2-40B4-BE49-F238E27FC236}">
                  <a16:creationId xmlns:a16="http://schemas.microsoft.com/office/drawing/2014/main" id="{2F1E8EA3-0E38-A431-2954-C770C1436BC2}"/>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22" name="Picture 21" descr="A logo on a black background&#10;&#10;Description automatically generated">
              <a:extLst>
                <a:ext uri="{FF2B5EF4-FFF2-40B4-BE49-F238E27FC236}">
                  <a16:creationId xmlns:a16="http://schemas.microsoft.com/office/drawing/2014/main" id="{B642606B-B049-604D-5D66-EFC986CAF538}"/>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23" name="Picture 22" descr="A sign with text and images&#10;&#10;Description automatically generated with medium confidence">
              <a:extLst>
                <a:ext uri="{FF2B5EF4-FFF2-40B4-BE49-F238E27FC236}">
                  <a16:creationId xmlns:a16="http://schemas.microsoft.com/office/drawing/2014/main" id="{9D361DC9-EC72-6D60-FF7E-1245EC646D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sp>
        <p:nvSpPr>
          <p:cNvPr id="3" name="Text Placeholder 2">
            <a:extLst>
              <a:ext uri="{FF2B5EF4-FFF2-40B4-BE49-F238E27FC236}">
                <a16:creationId xmlns:a16="http://schemas.microsoft.com/office/drawing/2014/main" id="{6EE43915-E455-BA4B-9B10-84C7ED7397AA}"/>
              </a:ext>
            </a:extLst>
          </p:cNvPr>
          <p:cNvSpPr>
            <a:spLocks noGrp="1"/>
          </p:cNvSpPr>
          <p:nvPr>
            <p:ph type="body" idx="1"/>
          </p:nvPr>
        </p:nvSpPr>
        <p:spPr>
          <a:xfrm>
            <a:off x="839788" y="228741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F76B3B-A3B7-1E5F-21CD-930A79861285}"/>
              </a:ext>
            </a:extLst>
          </p:cNvPr>
          <p:cNvSpPr>
            <a:spLocks noGrp="1"/>
          </p:cNvSpPr>
          <p:nvPr>
            <p:ph sz="half" idx="2"/>
          </p:nvPr>
        </p:nvSpPr>
        <p:spPr>
          <a:xfrm>
            <a:off x="839788" y="3313471"/>
            <a:ext cx="5157787" cy="2876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DFADC4-5713-FB96-DE62-3C8498652794}"/>
              </a:ext>
            </a:extLst>
          </p:cNvPr>
          <p:cNvSpPr>
            <a:spLocks noGrp="1"/>
          </p:cNvSpPr>
          <p:nvPr>
            <p:ph type="body" sz="quarter" idx="3"/>
          </p:nvPr>
        </p:nvSpPr>
        <p:spPr>
          <a:xfrm>
            <a:off x="6172200" y="228741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AB0117-C146-042B-CB54-383576008C34}"/>
              </a:ext>
            </a:extLst>
          </p:cNvPr>
          <p:cNvSpPr>
            <a:spLocks noGrp="1"/>
          </p:cNvSpPr>
          <p:nvPr>
            <p:ph sz="quarter" idx="4"/>
          </p:nvPr>
        </p:nvSpPr>
        <p:spPr>
          <a:xfrm>
            <a:off x="6172200" y="3313471"/>
            <a:ext cx="5183188" cy="2876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4" name="Picture 23" descr="A green and black background&#10;&#10;Description automatically generated">
            <a:extLst>
              <a:ext uri="{FF2B5EF4-FFF2-40B4-BE49-F238E27FC236}">
                <a16:creationId xmlns:a16="http://schemas.microsoft.com/office/drawing/2014/main" id="{18FAAF58-FBE7-D5B1-20B7-5E180980552D}"/>
              </a:ext>
            </a:extLst>
          </p:cNvPr>
          <p:cNvPicPr>
            <a:picLocks noChangeAspect="1"/>
          </p:cNvPicPr>
          <p:nvPr userDrawn="1"/>
        </p:nvPicPr>
        <p:blipFill>
          <a:blip r:embed="rId5">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25" name="Title 1">
            <a:extLst>
              <a:ext uri="{FF2B5EF4-FFF2-40B4-BE49-F238E27FC236}">
                <a16:creationId xmlns:a16="http://schemas.microsoft.com/office/drawing/2014/main" id="{E78DC7FE-644A-5620-9758-4D608AFA254C}"/>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3473258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E6C9B2A-D621-7A2B-CFBF-F5E8BFD3C238}"/>
              </a:ext>
            </a:extLst>
          </p:cNvPr>
          <p:cNvGrpSpPr/>
          <p:nvPr userDrawn="1"/>
        </p:nvGrpSpPr>
        <p:grpSpPr>
          <a:xfrm>
            <a:off x="6213021" y="4570097"/>
            <a:ext cx="5978979" cy="2287903"/>
            <a:chOff x="6213021" y="4570097"/>
            <a:chExt cx="5978979" cy="2287903"/>
          </a:xfrm>
        </p:grpSpPr>
        <p:pic>
          <p:nvPicPr>
            <p:cNvPr id="13" name="Picture 12" descr="A blue green and black wave&#10;&#10;Description automatically generated">
              <a:extLst>
                <a:ext uri="{FF2B5EF4-FFF2-40B4-BE49-F238E27FC236}">
                  <a16:creationId xmlns:a16="http://schemas.microsoft.com/office/drawing/2014/main" id="{3DEEDA3E-5DB8-C5A8-CA02-897E6A2D0AB5}"/>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14" name="Picture 13" descr="A logo on a black background&#10;&#10;Description automatically generated">
              <a:extLst>
                <a:ext uri="{FF2B5EF4-FFF2-40B4-BE49-F238E27FC236}">
                  <a16:creationId xmlns:a16="http://schemas.microsoft.com/office/drawing/2014/main" id="{61800B46-F436-AB27-D2FA-87255ED2D5FB}"/>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5" name="Picture 14" descr="A sign with text and images&#10;&#10;Description automatically generated with medium confidence">
              <a:extLst>
                <a:ext uri="{FF2B5EF4-FFF2-40B4-BE49-F238E27FC236}">
                  <a16:creationId xmlns:a16="http://schemas.microsoft.com/office/drawing/2014/main" id="{B6F141ED-3157-7988-C2A1-C2B62B5980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pic>
        <p:nvPicPr>
          <p:cNvPr id="16" name="Picture 15" descr="A green and black background&#10;&#10;Description automatically generated">
            <a:extLst>
              <a:ext uri="{FF2B5EF4-FFF2-40B4-BE49-F238E27FC236}">
                <a16:creationId xmlns:a16="http://schemas.microsoft.com/office/drawing/2014/main" id="{47708AE1-3B2E-4937-EA5A-93A384EB0476}"/>
              </a:ext>
            </a:extLst>
          </p:cNvPr>
          <p:cNvPicPr>
            <a:picLocks noChangeAspect="1"/>
          </p:cNvPicPr>
          <p:nvPr userDrawn="1"/>
        </p:nvPicPr>
        <p:blipFill>
          <a:blip r:embed="rId5">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2" name="Title 1">
            <a:extLst>
              <a:ext uri="{FF2B5EF4-FFF2-40B4-BE49-F238E27FC236}">
                <a16:creationId xmlns:a16="http://schemas.microsoft.com/office/drawing/2014/main" id="{F4ECAC39-AC62-C3BE-58BC-12056DE6F52D}"/>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196558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F48926EC-34D7-FED3-436F-49281AD77598}"/>
              </a:ext>
            </a:extLst>
          </p:cNvPr>
          <p:cNvSpPr>
            <a:spLocks noGrp="1"/>
          </p:cNvSpPr>
          <p:nvPr>
            <p:ph type="pic" sz="quarter" idx="13"/>
          </p:nvPr>
        </p:nvSpPr>
        <p:spPr>
          <a:xfrm>
            <a:off x="0" y="-261"/>
            <a:ext cx="4286250" cy="6858261"/>
          </a:xfrm>
        </p:spPr>
        <p:txBody>
          <a:bodyPr/>
          <a:lstStyle/>
          <a:p>
            <a:endParaRPr lang="en-US"/>
          </a:p>
        </p:txBody>
      </p:sp>
      <p:grpSp>
        <p:nvGrpSpPr>
          <p:cNvPr id="10" name="Group 9">
            <a:extLst>
              <a:ext uri="{FF2B5EF4-FFF2-40B4-BE49-F238E27FC236}">
                <a16:creationId xmlns:a16="http://schemas.microsoft.com/office/drawing/2014/main" id="{FD19B0BA-B1F0-63E1-F5E6-1046AA627DEC}"/>
              </a:ext>
            </a:extLst>
          </p:cNvPr>
          <p:cNvGrpSpPr/>
          <p:nvPr userDrawn="1"/>
        </p:nvGrpSpPr>
        <p:grpSpPr>
          <a:xfrm>
            <a:off x="6213021" y="4570097"/>
            <a:ext cx="5978979" cy="2287903"/>
            <a:chOff x="6213021" y="4570097"/>
            <a:chExt cx="5978979" cy="2287903"/>
          </a:xfrm>
        </p:grpSpPr>
        <p:pic>
          <p:nvPicPr>
            <p:cNvPr id="11" name="Picture 10" descr="A blue green and black wave&#10;&#10;Description automatically generated">
              <a:extLst>
                <a:ext uri="{FF2B5EF4-FFF2-40B4-BE49-F238E27FC236}">
                  <a16:creationId xmlns:a16="http://schemas.microsoft.com/office/drawing/2014/main" id="{A39BE14F-04A6-F739-2312-CB298669644D}"/>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12" name="Picture 11" descr="A logo on a black background&#10;&#10;Description automatically generated">
              <a:extLst>
                <a:ext uri="{FF2B5EF4-FFF2-40B4-BE49-F238E27FC236}">
                  <a16:creationId xmlns:a16="http://schemas.microsoft.com/office/drawing/2014/main" id="{22FB8E26-D53A-1065-DA79-2F310E6218BA}"/>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3" name="Picture 12" descr="A sign with text and images&#10;&#10;Description automatically generated with medium confidence">
              <a:extLst>
                <a:ext uri="{FF2B5EF4-FFF2-40B4-BE49-F238E27FC236}">
                  <a16:creationId xmlns:a16="http://schemas.microsoft.com/office/drawing/2014/main" id="{0B544412-6639-4444-4083-90619C2CD7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pic>
        <p:nvPicPr>
          <p:cNvPr id="14" name="Picture 13" descr="A green and black background&#10;&#10;Description automatically generated">
            <a:extLst>
              <a:ext uri="{FF2B5EF4-FFF2-40B4-BE49-F238E27FC236}">
                <a16:creationId xmlns:a16="http://schemas.microsoft.com/office/drawing/2014/main" id="{94E773E8-F0CD-6942-3C96-3EE7E10995FD}"/>
              </a:ext>
            </a:extLst>
          </p:cNvPr>
          <p:cNvPicPr>
            <a:picLocks noChangeAspect="1"/>
          </p:cNvPicPr>
          <p:nvPr userDrawn="1"/>
        </p:nvPicPr>
        <p:blipFill>
          <a:blip r:embed="rId5">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15" name="Title 1">
            <a:extLst>
              <a:ext uri="{FF2B5EF4-FFF2-40B4-BE49-F238E27FC236}">
                <a16:creationId xmlns:a16="http://schemas.microsoft.com/office/drawing/2014/main" id="{FCC6E8B3-8B6F-48FD-DCE3-A14957967882}"/>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4671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F30611-8305-07F4-6953-87A2237395C1}"/>
              </a:ext>
            </a:extLst>
          </p:cNvPr>
          <p:cNvSpPr/>
          <p:nvPr userDrawn="1"/>
        </p:nvSpPr>
        <p:spPr>
          <a:xfrm>
            <a:off x="0" y="-261"/>
            <a:ext cx="12191999" cy="6858261"/>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2"/>
              </a:solidFill>
            </a:endParaRPr>
          </a:p>
        </p:txBody>
      </p:sp>
      <p:sp>
        <p:nvSpPr>
          <p:cNvPr id="6" name="Picture Placeholder 13">
            <a:extLst>
              <a:ext uri="{FF2B5EF4-FFF2-40B4-BE49-F238E27FC236}">
                <a16:creationId xmlns:a16="http://schemas.microsoft.com/office/drawing/2014/main" id="{B01F9584-58AA-2074-A481-A95F65811E60}"/>
              </a:ext>
            </a:extLst>
          </p:cNvPr>
          <p:cNvSpPr>
            <a:spLocks noGrp="1"/>
          </p:cNvSpPr>
          <p:nvPr>
            <p:ph type="pic" sz="quarter" idx="13"/>
          </p:nvPr>
        </p:nvSpPr>
        <p:spPr>
          <a:xfrm>
            <a:off x="0" y="-261"/>
            <a:ext cx="4286250" cy="6858261"/>
          </a:xfrm>
        </p:spPr>
        <p:txBody>
          <a:bodyPr/>
          <a:lstStyle/>
          <a:p>
            <a:endParaRPr lang="en-US"/>
          </a:p>
        </p:txBody>
      </p:sp>
      <p:grpSp>
        <p:nvGrpSpPr>
          <p:cNvPr id="7" name="Group 6">
            <a:extLst>
              <a:ext uri="{FF2B5EF4-FFF2-40B4-BE49-F238E27FC236}">
                <a16:creationId xmlns:a16="http://schemas.microsoft.com/office/drawing/2014/main" id="{570F18A8-075C-D77B-C2B0-FB4546997C28}"/>
              </a:ext>
            </a:extLst>
          </p:cNvPr>
          <p:cNvGrpSpPr/>
          <p:nvPr userDrawn="1"/>
        </p:nvGrpSpPr>
        <p:grpSpPr>
          <a:xfrm>
            <a:off x="8972797" y="6146174"/>
            <a:ext cx="3127811" cy="475338"/>
            <a:chOff x="8972797" y="6146174"/>
            <a:chExt cx="3127811" cy="475338"/>
          </a:xfrm>
        </p:grpSpPr>
        <p:pic>
          <p:nvPicPr>
            <p:cNvPr id="8" name="Picture 7" descr="A logo on a black background&#10;&#10;Description automatically generated">
              <a:extLst>
                <a:ext uri="{FF2B5EF4-FFF2-40B4-BE49-F238E27FC236}">
                  <a16:creationId xmlns:a16="http://schemas.microsoft.com/office/drawing/2014/main" id="{30FD5197-C41A-47CD-8C26-0BF688788E77}"/>
                </a:ext>
              </a:extLst>
            </p:cNvPr>
            <p:cNvPicPr>
              <a:picLocks noChangeAspect="1"/>
            </p:cNvPicPr>
            <p:nvPr userDrawn="1"/>
          </p:nvPicPr>
          <p:blipFill>
            <a:blip r:embed="rId2">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4" name="Picture 13" descr="A sign with text and images&#10;&#10;Description automatically generated with medium confidence">
              <a:extLst>
                <a:ext uri="{FF2B5EF4-FFF2-40B4-BE49-F238E27FC236}">
                  <a16:creationId xmlns:a16="http://schemas.microsoft.com/office/drawing/2014/main" id="{26BDBA1B-1F80-73D7-20C1-9209B05031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pic>
        <p:nvPicPr>
          <p:cNvPr id="15" name="Picture 14" descr="A green and black background&#10;&#10;Description automatically generated">
            <a:extLst>
              <a:ext uri="{FF2B5EF4-FFF2-40B4-BE49-F238E27FC236}">
                <a16:creationId xmlns:a16="http://schemas.microsoft.com/office/drawing/2014/main" id="{B8AF7D15-CC00-43AB-D52B-8B2FEFCD5AE2}"/>
              </a:ext>
            </a:extLst>
          </p:cNvPr>
          <p:cNvPicPr>
            <a:picLocks noChangeAspect="1"/>
          </p:cNvPicPr>
          <p:nvPr userDrawn="1"/>
        </p:nvPicPr>
        <p:blipFill>
          <a:blip r:embed="rId4">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16" name="Title 1">
            <a:extLst>
              <a:ext uri="{FF2B5EF4-FFF2-40B4-BE49-F238E27FC236}">
                <a16:creationId xmlns:a16="http://schemas.microsoft.com/office/drawing/2014/main" id="{C37E7D54-AF57-5DCB-448B-538629FE7C9D}"/>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421858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AD510C-A4AE-B8C2-5654-C2C6D2070F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205341-961B-A157-23A7-F235DC3AA3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8F5D8-D740-8CA6-FAF2-F8E5CD30CF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D45A60-E36D-4E0E-96A0-4C4AC47C35D0}" type="datetimeFigureOut">
              <a:rPr lang="en-US" smtClean="0"/>
              <a:t>7/21/2025</a:t>
            </a:fld>
            <a:endParaRPr lang="en-US"/>
          </a:p>
        </p:txBody>
      </p:sp>
      <p:sp>
        <p:nvSpPr>
          <p:cNvPr id="5" name="Footer Placeholder 4">
            <a:extLst>
              <a:ext uri="{FF2B5EF4-FFF2-40B4-BE49-F238E27FC236}">
                <a16:creationId xmlns:a16="http://schemas.microsoft.com/office/drawing/2014/main" id="{0170B28B-2271-CEE3-2319-6806C097B2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6963042-07BF-F7E3-8E93-515E988939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2013D2-F9D0-421C-8E89-4C96A1CF1AC1}" type="slidenum">
              <a:rPr lang="en-US" smtClean="0"/>
              <a:t>‹#›</a:t>
            </a:fld>
            <a:endParaRPr lang="en-US"/>
          </a:p>
        </p:txBody>
      </p:sp>
    </p:spTree>
    <p:extLst>
      <p:ext uri="{BB962C8B-B14F-4D97-AF65-F5344CB8AC3E}">
        <p14:creationId xmlns:p14="http://schemas.microsoft.com/office/powerpoint/2010/main" val="3795085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2" r:id="rId5"/>
    <p:sldLayoutId id="2147483653" r:id="rId6"/>
    <p:sldLayoutId id="2147483654" r:id="rId7"/>
    <p:sldLayoutId id="2147483658" r:id="rId8"/>
    <p:sldLayoutId id="2147483659" r:id="rId9"/>
    <p:sldLayoutId id="2147483661" r:id="rId10"/>
    <p:sldLayoutId id="2147483660" r:id="rId11"/>
    <p:sldLayoutId id="2147483655" r:id="rId12"/>
    <p:sldLayoutId id="2147483656" r:id="rId13"/>
    <p:sldLayoutId id="214748365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40_FF5D9A5E.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43_47FB12F2.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18/10/relationships/comments" Target="../comments/modernComment_14B_18A97A.xml"/><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5C_C40381B9.xml"/><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8/10/relationships/comments" Target="../comments/modernComment_15B_C0F09B8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18/10/relationships/comments" Target="../comments/modernComment_15A_C09B97FC.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1206-EBD3-C3A7-4F58-B172B686D66A}"/>
              </a:ext>
            </a:extLst>
          </p:cNvPr>
          <p:cNvSpPr>
            <a:spLocks noGrp="1"/>
          </p:cNvSpPr>
          <p:nvPr>
            <p:ph type="title"/>
          </p:nvPr>
        </p:nvSpPr>
        <p:spPr/>
        <p:txBody>
          <a:bodyPr/>
          <a:lstStyle/>
          <a:p>
            <a:r>
              <a:rPr lang="en-US"/>
              <a:t>Rapid City Young Driver Focus Group</a:t>
            </a:r>
          </a:p>
        </p:txBody>
      </p:sp>
      <p:sp>
        <p:nvSpPr>
          <p:cNvPr id="3" name="Text Placeholder 2">
            <a:extLst>
              <a:ext uri="{FF2B5EF4-FFF2-40B4-BE49-F238E27FC236}">
                <a16:creationId xmlns:a16="http://schemas.microsoft.com/office/drawing/2014/main" id="{5E79A5D6-D227-0B1B-9E03-0358C1AF1DC7}"/>
              </a:ext>
            </a:extLst>
          </p:cNvPr>
          <p:cNvSpPr>
            <a:spLocks noGrp="1"/>
          </p:cNvSpPr>
          <p:nvPr>
            <p:ph type="body" idx="1"/>
          </p:nvPr>
        </p:nvSpPr>
        <p:spPr/>
        <p:txBody>
          <a:bodyPr/>
          <a:lstStyle/>
          <a:p>
            <a:r>
              <a:rPr lang="en-US"/>
              <a:t>July 15, 2025</a:t>
            </a:r>
          </a:p>
        </p:txBody>
      </p:sp>
    </p:spTree>
    <p:extLst>
      <p:ext uri="{BB962C8B-B14F-4D97-AF65-F5344CB8AC3E}">
        <p14:creationId xmlns:p14="http://schemas.microsoft.com/office/powerpoint/2010/main" val="408895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B04FF4-35EA-19EA-AF3C-FEC9E1CAB3EB}"/>
              </a:ext>
            </a:extLst>
          </p:cNvPr>
          <p:cNvSpPr>
            <a:spLocks noGrp="1"/>
          </p:cNvSpPr>
          <p:nvPr>
            <p:ph type="ctrTitle"/>
          </p:nvPr>
        </p:nvSpPr>
        <p:spPr/>
        <p:txBody>
          <a:bodyPr/>
          <a:lstStyle/>
          <a:p>
            <a:r>
              <a:rPr lang="en-US"/>
              <a:t>Discussion</a:t>
            </a:r>
          </a:p>
        </p:txBody>
      </p:sp>
      <p:pic>
        <p:nvPicPr>
          <p:cNvPr id="4" name="Picture 3">
            <a:extLst>
              <a:ext uri="{FF2B5EF4-FFF2-40B4-BE49-F238E27FC236}">
                <a16:creationId xmlns:a16="http://schemas.microsoft.com/office/drawing/2014/main" id="{0F6A7EDE-5CCB-EE83-ECCE-3C76998CBD84}"/>
              </a:ext>
            </a:extLst>
          </p:cNvPr>
          <p:cNvPicPr>
            <a:picLocks noChangeAspect="1"/>
          </p:cNvPicPr>
          <p:nvPr/>
        </p:nvPicPr>
        <p:blipFill>
          <a:blip r:embed="rId3"/>
          <a:srcRect l="6197" t="41240" r="7306" b="5210"/>
          <a:stretch/>
        </p:blipFill>
        <p:spPr>
          <a:xfrm>
            <a:off x="438784" y="4273507"/>
            <a:ext cx="2479676" cy="2445429"/>
          </a:xfrm>
          <a:prstGeom prst="rect">
            <a:avLst/>
          </a:prstGeom>
        </p:spPr>
      </p:pic>
    </p:spTree>
    <p:extLst>
      <p:ext uri="{BB962C8B-B14F-4D97-AF65-F5344CB8AC3E}">
        <p14:creationId xmlns:p14="http://schemas.microsoft.com/office/powerpoint/2010/main" val="4284324446"/>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F1958-34F5-CCAF-1B64-DF117D5356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682D7-086E-93AE-2B20-D9F209616D03}"/>
              </a:ext>
            </a:extLst>
          </p:cNvPr>
          <p:cNvSpPr>
            <a:spLocks noGrp="1"/>
          </p:cNvSpPr>
          <p:nvPr>
            <p:ph type="title"/>
          </p:nvPr>
        </p:nvSpPr>
        <p:spPr>
          <a:xfrm>
            <a:off x="838200" y="365126"/>
            <a:ext cx="10515600" cy="835026"/>
          </a:xfrm>
        </p:spPr>
        <p:txBody>
          <a:bodyPr/>
          <a:lstStyle/>
          <a:p>
            <a:r>
              <a:rPr lang="en-US"/>
              <a:t>General Feeling of Safety</a:t>
            </a:r>
          </a:p>
        </p:txBody>
      </p:sp>
      <p:grpSp>
        <p:nvGrpSpPr>
          <p:cNvPr id="19" name="Group 18">
            <a:extLst>
              <a:ext uri="{FF2B5EF4-FFF2-40B4-BE49-F238E27FC236}">
                <a16:creationId xmlns:a16="http://schemas.microsoft.com/office/drawing/2014/main" id="{983672E9-30D3-3A68-CDBF-FFA1DA0F7FD4}"/>
              </a:ext>
            </a:extLst>
          </p:cNvPr>
          <p:cNvGrpSpPr/>
          <p:nvPr/>
        </p:nvGrpSpPr>
        <p:grpSpPr>
          <a:xfrm>
            <a:off x="1925244" y="3470755"/>
            <a:ext cx="8341512" cy="1215342"/>
            <a:chOff x="1925244" y="3470755"/>
            <a:chExt cx="8341512" cy="1215342"/>
          </a:xfrm>
        </p:grpSpPr>
        <p:sp>
          <p:nvSpPr>
            <p:cNvPr id="5" name="Rectangle 4">
              <a:extLst>
                <a:ext uri="{FF2B5EF4-FFF2-40B4-BE49-F238E27FC236}">
                  <a16:creationId xmlns:a16="http://schemas.microsoft.com/office/drawing/2014/main" id="{794096A5-9CE9-88F4-4D4D-2E0D62E62B20}"/>
                </a:ext>
              </a:extLst>
            </p:cNvPr>
            <p:cNvSpPr/>
            <p:nvPr/>
          </p:nvSpPr>
          <p:spPr>
            <a:xfrm>
              <a:off x="3698105" y="3470755"/>
              <a:ext cx="1250069" cy="121534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7" name="Rectangle 6">
              <a:extLst>
                <a:ext uri="{FF2B5EF4-FFF2-40B4-BE49-F238E27FC236}">
                  <a16:creationId xmlns:a16="http://schemas.microsoft.com/office/drawing/2014/main" id="{F6B928AF-43EB-4DF0-D4EE-D7E6D5972368}"/>
                </a:ext>
              </a:extLst>
            </p:cNvPr>
            <p:cNvSpPr/>
            <p:nvPr/>
          </p:nvSpPr>
          <p:spPr>
            <a:xfrm>
              <a:off x="5470966" y="3470756"/>
              <a:ext cx="1250069" cy="121534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8" name="Rectangle 7">
              <a:extLst>
                <a:ext uri="{FF2B5EF4-FFF2-40B4-BE49-F238E27FC236}">
                  <a16:creationId xmlns:a16="http://schemas.microsoft.com/office/drawing/2014/main" id="{4E12C313-CAEF-BFC2-F46E-B7A1033A8D23}"/>
                </a:ext>
              </a:extLst>
            </p:cNvPr>
            <p:cNvSpPr/>
            <p:nvPr/>
          </p:nvSpPr>
          <p:spPr>
            <a:xfrm>
              <a:off x="7243826" y="3470755"/>
              <a:ext cx="1250069" cy="1215341"/>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9" name="Rectangle 8">
              <a:extLst>
                <a:ext uri="{FF2B5EF4-FFF2-40B4-BE49-F238E27FC236}">
                  <a16:creationId xmlns:a16="http://schemas.microsoft.com/office/drawing/2014/main" id="{5F3E91AA-261B-B370-15E5-380BBFC38944}"/>
                </a:ext>
              </a:extLst>
            </p:cNvPr>
            <p:cNvSpPr/>
            <p:nvPr/>
          </p:nvSpPr>
          <p:spPr>
            <a:xfrm>
              <a:off x="9016687" y="3470755"/>
              <a:ext cx="1250069" cy="1215341"/>
            </a:xfrm>
            <a:prstGeom prst="rect">
              <a:avLst/>
            </a:prstGeom>
            <a:solidFill>
              <a:srgbClr val="6981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10" name="Rectangle 9">
              <a:extLst>
                <a:ext uri="{FF2B5EF4-FFF2-40B4-BE49-F238E27FC236}">
                  <a16:creationId xmlns:a16="http://schemas.microsoft.com/office/drawing/2014/main" id="{FDE7D45B-E9BE-D595-4BBC-3100AEDDD058}"/>
                </a:ext>
              </a:extLst>
            </p:cNvPr>
            <p:cNvSpPr/>
            <p:nvPr/>
          </p:nvSpPr>
          <p:spPr>
            <a:xfrm>
              <a:off x="1925244" y="3470755"/>
              <a:ext cx="1250069" cy="1215341"/>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grpSp>
      <p:sp>
        <p:nvSpPr>
          <p:cNvPr id="17" name="Content Placeholder 2">
            <a:extLst>
              <a:ext uri="{FF2B5EF4-FFF2-40B4-BE49-F238E27FC236}">
                <a16:creationId xmlns:a16="http://schemas.microsoft.com/office/drawing/2014/main" id="{AC2F9454-D3B1-51EF-B836-2072801AF3DB}"/>
              </a:ext>
            </a:extLst>
          </p:cNvPr>
          <p:cNvSpPr>
            <a:spLocks noGrp="1"/>
          </p:cNvSpPr>
          <p:nvPr>
            <p:ph sz="half" idx="1"/>
          </p:nvPr>
        </p:nvSpPr>
        <p:spPr>
          <a:xfrm>
            <a:off x="1925244" y="2519365"/>
            <a:ext cx="8352099" cy="617376"/>
          </a:xfrm>
        </p:spPr>
        <p:txBody>
          <a:bodyPr/>
          <a:lstStyle/>
          <a:p>
            <a:pPr marL="0" indent="0" algn="ctr">
              <a:buNone/>
            </a:pPr>
            <a:r>
              <a:rPr lang="en-US"/>
              <a:t>How safe do you feel traveling in Rapid City?</a:t>
            </a:r>
          </a:p>
        </p:txBody>
      </p:sp>
      <p:sp>
        <p:nvSpPr>
          <p:cNvPr id="18" name="Content Placeholder 2">
            <a:extLst>
              <a:ext uri="{FF2B5EF4-FFF2-40B4-BE49-F238E27FC236}">
                <a16:creationId xmlns:a16="http://schemas.microsoft.com/office/drawing/2014/main" id="{8863E345-3938-77D1-D584-89DEC48F3DB9}"/>
              </a:ext>
            </a:extLst>
          </p:cNvPr>
          <p:cNvSpPr txBox="1">
            <a:spLocks/>
          </p:cNvSpPr>
          <p:nvPr/>
        </p:nvSpPr>
        <p:spPr>
          <a:xfrm>
            <a:off x="1925244" y="5148745"/>
            <a:ext cx="8352099" cy="617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t>Why?</a:t>
            </a:r>
          </a:p>
        </p:txBody>
      </p:sp>
      <p:pic>
        <p:nvPicPr>
          <p:cNvPr id="3" name="Picture 2">
            <a:extLst>
              <a:ext uri="{FF2B5EF4-FFF2-40B4-BE49-F238E27FC236}">
                <a16:creationId xmlns:a16="http://schemas.microsoft.com/office/drawing/2014/main" id="{A93F1FD6-DE52-2376-B078-73A0CB8F5CCF}"/>
              </a:ext>
            </a:extLst>
          </p:cNvPr>
          <p:cNvPicPr>
            <a:picLocks noChangeAspect="1"/>
          </p:cNvPicPr>
          <p:nvPr/>
        </p:nvPicPr>
        <p:blipFill>
          <a:blip r:embed="rId4"/>
          <a:srcRect l="6197" t="41240" r="7306" b="5210"/>
          <a:stretch/>
        </p:blipFill>
        <p:spPr>
          <a:xfrm>
            <a:off x="10728765" y="166237"/>
            <a:ext cx="1250069" cy="1232804"/>
          </a:xfrm>
          <a:prstGeom prst="rect">
            <a:avLst/>
          </a:prstGeom>
        </p:spPr>
      </p:pic>
      <p:sp>
        <p:nvSpPr>
          <p:cNvPr id="4" name="TextBox 3">
            <a:extLst>
              <a:ext uri="{FF2B5EF4-FFF2-40B4-BE49-F238E27FC236}">
                <a16:creationId xmlns:a16="http://schemas.microsoft.com/office/drawing/2014/main" id="{0EBB0284-22B5-50F1-1FA4-9B9862562F74}"/>
              </a:ext>
            </a:extLst>
          </p:cNvPr>
          <p:cNvSpPr txBox="1"/>
          <p:nvPr/>
        </p:nvSpPr>
        <p:spPr>
          <a:xfrm>
            <a:off x="145879" y="389413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Very Unsafe</a:t>
            </a:r>
          </a:p>
        </p:txBody>
      </p:sp>
      <p:sp>
        <p:nvSpPr>
          <p:cNvPr id="6" name="TextBox 5">
            <a:extLst>
              <a:ext uri="{FF2B5EF4-FFF2-40B4-BE49-F238E27FC236}">
                <a16:creationId xmlns:a16="http://schemas.microsoft.com/office/drawing/2014/main" id="{DC4AD790-AB30-B00A-7974-EEAC9AE5333F}"/>
              </a:ext>
            </a:extLst>
          </p:cNvPr>
          <p:cNvSpPr txBox="1"/>
          <p:nvPr/>
        </p:nvSpPr>
        <p:spPr>
          <a:xfrm>
            <a:off x="10408765" y="389413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Very Safe</a:t>
            </a:r>
          </a:p>
        </p:txBody>
      </p:sp>
    </p:spTree>
    <p:extLst>
      <p:ext uri="{BB962C8B-B14F-4D97-AF65-F5344CB8AC3E}">
        <p14:creationId xmlns:p14="http://schemas.microsoft.com/office/powerpoint/2010/main" val="1207636722"/>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46AD-7D64-5825-C0CE-E8FB07616918}"/>
              </a:ext>
            </a:extLst>
          </p:cNvPr>
          <p:cNvSpPr>
            <a:spLocks noGrp="1"/>
          </p:cNvSpPr>
          <p:nvPr>
            <p:ph type="title"/>
          </p:nvPr>
        </p:nvSpPr>
        <p:spPr/>
        <p:txBody>
          <a:bodyPr/>
          <a:lstStyle/>
          <a:p>
            <a:r>
              <a:rPr lang="en-US"/>
              <a:t>Areas of Concern</a:t>
            </a:r>
          </a:p>
        </p:txBody>
      </p:sp>
      <p:sp>
        <p:nvSpPr>
          <p:cNvPr id="4" name="Content Placeholder 3">
            <a:extLst>
              <a:ext uri="{FF2B5EF4-FFF2-40B4-BE49-F238E27FC236}">
                <a16:creationId xmlns:a16="http://schemas.microsoft.com/office/drawing/2014/main" id="{0C0FE361-8376-42E3-0139-B98E061B709F}"/>
              </a:ext>
            </a:extLst>
          </p:cNvPr>
          <p:cNvSpPr>
            <a:spLocks noGrp="1"/>
          </p:cNvSpPr>
          <p:nvPr>
            <p:ph sz="half" idx="2"/>
          </p:nvPr>
        </p:nvSpPr>
        <p:spPr/>
        <p:txBody>
          <a:bodyPr/>
          <a:lstStyle/>
          <a:p>
            <a:r>
              <a:rPr lang="en-US"/>
              <a:t>Do you agree with these highlighted areas?</a:t>
            </a:r>
          </a:p>
          <a:p>
            <a:r>
              <a:rPr lang="en-US"/>
              <a:t>Are there areas missing?</a:t>
            </a:r>
          </a:p>
          <a:p>
            <a:pPr marL="0" indent="0">
              <a:buNone/>
            </a:pPr>
            <a:endParaRPr lang="en-US"/>
          </a:p>
        </p:txBody>
      </p:sp>
      <p:pic>
        <p:nvPicPr>
          <p:cNvPr id="5" name="Picture 4">
            <a:extLst>
              <a:ext uri="{FF2B5EF4-FFF2-40B4-BE49-F238E27FC236}">
                <a16:creationId xmlns:a16="http://schemas.microsoft.com/office/drawing/2014/main" id="{F0E812E5-A506-3922-0CC6-250AE1251E00}"/>
              </a:ext>
            </a:extLst>
          </p:cNvPr>
          <p:cNvPicPr>
            <a:picLocks noChangeAspect="1"/>
          </p:cNvPicPr>
          <p:nvPr/>
        </p:nvPicPr>
        <p:blipFill>
          <a:blip r:embed="rId2"/>
          <a:srcRect l="6197" t="41240" r="7306" b="5210"/>
          <a:stretch/>
        </p:blipFill>
        <p:spPr>
          <a:xfrm>
            <a:off x="10728765" y="166237"/>
            <a:ext cx="1250069" cy="1232804"/>
          </a:xfrm>
          <a:prstGeom prst="rect">
            <a:avLst/>
          </a:prstGeom>
        </p:spPr>
      </p:pic>
      <p:pic>
        <p:nvPicPr>
          <p:cNvPr id="10" name="Picture 9" descr="A map of a city&#10;&#10;AI-generated content may be incorrect.">
            <a:extLst>
              <a:ext uri="{FF2B5EF4-FFF2-40B4-BE49-F238E27FC236}">
                <a16:creationId xmlns:a16="http://schemas.microsoft.com/office/drawing/2014/main" id="{E71BB912-9FAC-76C7-E62E-38F6BC0D1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66" y="2287903"/>
            <a:ext cx="5378027" cy="4033520"/>
          </a:xfrm>
          <a:prstGeom prst="rect">
            <a:avLst/>
          </a:prstGeom>
        </p:spPr>
      </p:pic>
    </p:spTree>
    <p:extLst>
      <p:ext uri="{BB962C8B-B14F-4D97-AF65-F5344CB8AC3E}">
        <p14:creationId xmlns:p14="http://schemas.microsoft.com/office/powerpoint/2010/main" val="389275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08389-4031-6E03-B88B-2B569C7AE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5C630-3F25-A907-96C3-7A599075E5D9}"/>
              </a:ext>
            </a:extLst>
          </p:cNvPr>
          <p:cNvSpPr>
            <a:spLocks noGrp="1"/>
          </p:cNvSpPr>
          <p:nvPr>
            <p:ph type="title"/>
          </p:nvPr>
        </p:nvSpPr>
        <p:spPr>
          <a:xfrm>
            <a:off x="838200" y="365126"/>
            <a:ext cx="10515600" cy="835026"/>
          </a:xfrm>
        </p:spPr>
        <p:txBody>
          <a:bodyPr/>
          <a:lstStyle/>
          <a:p>
            <a:r>
              <a:rPr lang="en-US"/>
              <a:t>Prevalent Issues</a:t>
            </a:r>
          </a:p>
        </p:txBody>
      </p:sp>
      <p:sp>
        <p:nvSpPr>
          <p:cNvPr id="4" name="Content Placeholder 3">
            <a:extLst>
              <a:ext uri="{FF2B5EF4-FFF2-40B4-BE49-F238E27FC236}">
                <a16:creationId xmlns:a16="http://schemas.microsoft.com/office/drawing/2014/main" id="{8E86D647-9228-EF5D-ED11-DCBA679EBABA}"/>
              </a:ext>
            </a:extLst>
          </p:cNvPr>
          <p:cNvSpPr>
            <a:spLocks noGrp="1"/>
          </p:cNvSpPr>
          <p:nvPr>
            <p:ph sz="half" idx="2"/>
          </p:nvPr>
        </p:nvSpPr>
        <p:spPr>
          <a:xfrm>
            <a:off x="371062" y="4991347"/>
            <a:ext cx="8991600" cy="1141097"/>
          </a:xfrm>
        </p:spPr>
        <p:txBody>
          <a:bodyPr>
            <a:normAutofit fontScale="92500"/>
          </a:bodyPr>
          <a:lstStyle/>
          <a:p>
            <a:r>
              <a:rPr lang="en-US"/>
              <a:t>Do you think these issues are present in Rapid City?</a:t>
            </a:r>
          </a:p>
          <a:p>
            <a:r>
              <a:rPr lang="en-US"/>
              <a:t>What issues not listed should be addressed?</a:t>
            </a:r>
          </a:p>
        </p:txBody>
      </p:sp>
      <p:pic>
        <p:nvPicPr>
          <p:cNvPr id="6" name="Picture 5">
            <a:extLst>
              <a:ext uri="{FF2B5EF4-FFF2-40B4-BE49-F238E27FC236}">
                <a16:creationId xmlns:a16="http://schemas.microsoft.com/office/drawing/2014/main" id="{AA09720E-068B-6408-930B-F98AEE140811}"/>
              </a:ext>
            </a:extLst>
          </p:cNvPr>
          <p:cNvPicPr>
            <a:picLocks noChangeAspect="1"/>
          </p:cNvPicPr>
          <p:nvPr/>
        </p:nvPicPr>
        <p:blipFill>
          <a:blip r:embed="rId2"/>
          <a:stretch>
            <a:fillRect/>
          </a:stretch>
        </p:blipFill>
        <p:spPr>
          <a:xfrm>
            <a:off x="0" y="2270051"/>
            <a:ext cx="12192000" cy="2632562"/>
          </a:xfrm>
          <a:prstGeom prst="rect">
            <a:avLst/>
          </a:prstGeom>
        </p:spPr>
      </p:pic>
      <p:pic>
        <p:nvPicPr>
          <p:cNvPr id="9" name="Picture 8">
            <a:extLst>
              <a:ext uri="{FF2B5EF4-FFF2-40B4-BE49-F238E27FC236}">
                <a16:creationId xmlns:a16="http://schemas.microsoft.com/office/drawing/2014/main" id="{B44D13A1-2C55-7A5E-0F49-80787B528A1F}"/>
              </a:ext>
            </a:extLst>
          </p:cNvPr>
          <p:cNvPicPr>
            <a:picLocks noChangeAspect="1"/>
          </p:cNvPicPr>
          <p:nvPr/>
        </p:nvPicPr>
        <p:blipFill>
          <a:blip r:embed="rId3"/>
          <a:srcRect l="6197" t="41240" r="7306" b="5210"/>
          <a:stretch/>
        </p:blipFill>
        <p:spPr>
          <a:xfrm>
            <a:off x="10728765" y="166237"/>
            <a:ext cx="1250069" cy="1232804"/>
          </a:xfrm>
          <a:prstGeom prst="rect">
            <a:avLst/>
          </a:prstGeom>
        </p:spPr>
      </p:pic>
    </p:spTree>
    <p:extLst>
      <p:ext uri="{BB962C8B-B14F-4D97-AF65-F5344CB8AC3E}">
        <p14:creationId xmlns:p14="http://schemas.microsoft.com/office/powerpoint/2010/main" val="234358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18847-5855-39CC-D092-8276C22DDA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190CD8-EBA6-C438-5028-9D262CD98D25}"/>
              </a:ext>
            </a:extLst>
          </p:cNvPr>
          <p:cNvSpPr>
            <a:spLocks noGrp="1"/>
          </p:cNvSpPr>
          <p:nvPr>
            <p:ph type="ctrTitle"/>
          </p:nvPr>
        </p:nvSpPr>
        <p:spPr>
          <a:xfrm>
            <a:off x="3043918" y="649846"/>
            <a:ext cx="8851672" cy="2291317"/>
          </a:xfrm>
        </p:spPr>
        <p:txBody>
          <a:bodyPr/>
          <a:lstStyle/>
          <a:p>
            <a:r>
              <a:rPr lang="en-US"/>
              <a:t>Young Drivers Discussion</a:t>
            </a:r>
          </a:p>
        </p:txBody>
      </p:sp>
      <p:pic>
        <p:nvPicPr>
          <p:cNvPr id="2" name="Picture 1">
            <a:extLst>
              <a:ext uri="{FF2B5EF4-FFF2-40B4-BE49-F238E27FC236}">
                <a16:creationId xmlns:a16="http://schemas.microsoft.com/office/drawing/2014/main" id="{7B59BA22-09F6-BC5D-42B2-6BD1AE81F176}"/>
              </a:ext>
            </a:extLst>
          </p:cNvPr>
          <p:cNvPicPr>
            <a:picLocks noChangeAspect="1"/>
          </p:cNvPicPr>
          <p:nvPr/>
        </p:nvPicPr>
        <p:blipFill>
          <a:blip r:embed="rId2"/>
          <a:srcRect l="6197" t="41240" r="7306" b="5210"/>
          <a:stretch/>
        </p:blipFill>
        <p:spPr>
          <a:xfrm>
            <a:off x="438784" y="4273507"/>
            <a:ext cx="2479676" cy="2445429"/>
          </a:xfrm>
          <a:prstGeom prst="rect">
            <a:avLst/>
          </a:prstGeom>
        </p:spPr>
      </p:pic>
    </p:spTree>
    <p:extLst>
      <p:ext uri="{BB962C8B-B14F-4D97-AF65-F5344CB8AC3E}">
        <p14:creationId xmlns:p14="http://schemas.microsoft.com/office/powerpoint/2010/main" val="73082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795B2-77C8-87B9-8B24-91C987103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84189-B85E-ED38-503F-10521ADC16C2}"/>
              </a:ext>
            </a:extLst>
          </p:cNvPr>
          <p:cNvSpPr>
            <a:spLocks noGrp="1"/>
          </p:cNvSpPr>
          <p:nvPr>
            <p:ph type="title"/>
          </p:nvPr>
        </p:nvSpPr>
        <p:spPr>
          <a:xfrm>
            <a:off x="838200" y="365126"/>
            <a:ext cx="9715018" cy="835026"/>
          </a:xfrm>
        </p:spPr>
        <p:txBody>
          <a:bodyPr>
            <a:normAutofit fontScale="90000"/>
          </a:bodyPr>
          <a:lstStyle/>
          <a:p>
            <a:r>
              <a:rPr lang="en-US"/>
              <a:t>Younger Fatal/Serious Injury (KA) Crashes</a:t>
            </a:r>
          </a:p>
        </p:txBody>
      </p:sp>
      <p:sp>
        <p:nvSpPr>
          <p:cNvPr id="4" name="Content Placeholder 3">
            <a:extLst>
              <a:ext uri="{FF2B5EF4-FFF2-40B4-BE49-F238E27FC236}">
                <a16:creationId xmlns:a16="http://schemas.microsoft.com/office/drawing/2014/main" id="{EF3DB96B-0813-677B-CB06-00359E7ADCF6}"/>
              </a:ext>
            </a:extLst>
          </p:cNvPr>
          <p:cNvSpPr>
            <a:spLocks noGrp="1"/>
          </p:cNvSpPr>
          <p:nvPr>
            <p:ph sz="half" idx="2"/>
          </p:nvPr>
        </p:nvSpPr>
        <p:spPr>
          <a:xfrm>
            <a:off x="6966544" y="2082091"/>
            <a:ext cx="5084527" cy="4075208"/>
          </a:xfrm>
        </p:spPr>
        <p:txBody>
          <a:bodyPr vert="horz" lIns="91440" tIns="45720" rIns="91440" bIns="45720" rtlCol="0" anchor="t">
            <a:normAutofit/>
          </a:bodyPr>
          <a:lstStyle/>
          <a:p>
            <a:pPr marL="0" indent="0">
              <a:buNone/>
            </a:pPr>
            <a:endParaRPr lang="en-US" sz="2400"/>
          </a:p>
          <a:p>
            <a:r>
              <a:rPr lang="en-US" sz="2400"/>
              <a:t>Under 20: 17% of KA crashes</a:t>
            </a:r>
          </a:p>
          <a:p>
            <a:pPr lvl="1"/>
            <a:r>
              <a:rPr lang="en-US" sz="2000"/>
              <a:t>7.7% of South Dakota licensed drivers</a:t>
            </a:r>
          </a:p>
          <a:p>
            <a:r>
              <a:rPr lang="en-US" sz="2400"/>
              <a:t>Under 25: 36% of KA crashes</a:t>
            </a:r>
          </a:p>
          <a:p>
            <a:pPr lvl="1"/>
            <a:r>
              <a:rPr lang="en-US" sz="2000"/>
              <a:t>15% of South Dakota licensed drivers</a:t>
            </a:r>
          </a:p>
          <a:p>
            <a:pPr marL="0" indent="0">
              <a:buNone/>
            </a:pPr>
            <a:endParaRPr lang="en-US" sz="2400"/>
          </a:p>
        </p:txBody>
      </p:sp>
      <p:graphicFrame>
        <p:nvGraphicFramePr>
          <p:cNvPr id="3" name="Chart 2">
            <a:extLst>
              <a:ext uri="{FF2B5EF4-FFF2-40B4-BE49-F238E27FC236}">
                <a16:creationId xmlns:a16="http://schemas.microsoft.com/office/drawing/2014/main" id="{8F0F298C-6539-9E14-0948-D3DE630F3034}"/>
              </a:ext>
            </a:extLst>
          </p:cNvPr>
          <p:cNvGraphicFramePr>
            <a:graphicFrameLocks/>
          </p:cNvGraphicFramePr>
          <p:nvPr>
            <p:extLst>
              <p:ext uri="{D42A27DB-BD31-4B8C-83A1-F6EECF244321}">
                <p14:modId xmlns:p14="http://schemas.microsoft.com/office/powerpoint/2010/main" val="462696925"/>
              </p:ext>
            </p:extLst>
          </p:nvPr>
        </p:nvGraphicFramePr>
        <p:xfrm>
          <a:off x="3556757" y="2157721"/>
          <a:ext cx="3444879" cy="21811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EB132BE3-1013-188F-BD05-9D08B949414D}"/>
              </a:ext>
            </a:extLst>
          </p:cNvPr>
          <p:cNvGraphicFramePr>
            <a:graphicFrameLocks/>
          </p:cNvGraphicFramePr>
          <p:nvPr>
            <p:extLst>
              <p:ext uri="{D42A27DB-BD31-4B8C-83A1-F6EECF244321}">
                <p14:modId xmlns:p14="http://schemas.microsoft.com/office/powerpoint/2010/main" val="1917938327"/>
              </p:ext>
            </p:extLst>
          </p:nvPr>
        </p:nvGraphicFramePr>
        <p:xfrm>
          <a:off x="3556757" y="4203609"/>
          <a:ext cx="3444879" cy="24432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B0B293F3-CA4E-3078-4DB0-8B004A05C2B1}"/>
              </a:ext>
            </a:extLst>
          </p:cNvPr>
          <p:cNvGraphicFramePr>
            <a:graphicFrameLocks/>
          </p:cNvGraphicFramePr>
          <p:nvPr>
            <p:extLst>
              <p:ext uri="{D42A27DB-BD31-4B8C-83A1-F6EECF244321}">
                <p14:modId xmlns:p14="http://schemas.microsoft.com/office/powerpoint/2010/main" val="1954919058"/>
              </p:ext>
            </p:extLst>
          </p:nvPr>
        </p:nvGraphicFramePr>
        <p:xfrm>
          <a:off x="-95889" y="2155455"/>
          <a:ext cx="3655429" cy="21811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E4705C6F-AFCA-FE1D-10ED-9525384F9441}"/>
              </a:ext>
            </a:extLst>
          </p:cNvPr>
          <p:cNvGraphicFramePr>
            <a:graphicFrameLocks/>
          </p:cNvGraphicFramePr>
          <p:nvPr>
            <p:extLst>
              <p:ext uri="{D42A27DB-BD31-4B8C-83A1-F6EECF244321}">
                <p14:modId xmlns:p14="http://schemas.microsoft.com/office/powerpoint/2010/main" val="3947992344"/>
              </p:ext>
            </p:extLst>
          </p:nvPr>
        </p:nvGraphicFramePr>
        <p:xfrm>
          <a:off x="-95889" y="4413859"/>
          <a:ext cx="3655429" cy="2233010"/>
        </p:xfrm>
        <a:graphic>
          <a:graphicData uri="http://schemas.openxmlformats.org/drawingml/2006/chart">
            <c:chart xmlns:c="http://schemas.openxmlformats.org/drawingml/2006/chart" xmlns:r="http://schemas.openxmlformats.org/officeDocument/2006/relationships" r:id="rId7"/>
          </a:graphicData>
        </a:graphic>
      </p:graphicFrame>
      <p:pic>
        <p:nvPicPr>
          <p:cNvPr id="8" name="Picture 7">
            <a:extLst>
              <a:ext uri="{FF2B5EF4-FFF2-40B4-BE49-F238E27FC236}">
                <a16:creationId xmlns:a16="http://schemas.microsoft.com/office/drawing/2014/main" id="{FD97332A-7AF9-0F09-B67F-ED23C4236BDD}"/>
              </a:ext>
            </a:extLst>
          </p:cNvPr>
          <p:cNvPicPr>
            <a:picLocks noChangeAspect="1"/>
          </p:cNvPicPr>
          <p:nvPr/>
        </p:nvPicPr>
        <p:blipFill>
          <a:blip r:embed="rId8"/>
          <a:srcRect l="6197" t="41240" r="7306" b="5210"/>
          <a:stretch/>
        </p:blipFill>
        <p:spPr>
          <a:xfrm>
            <a:off x="10728765" y="166237"/>
            <a:ext cx="1250069" cy="1232804"/>
          </a:xfrm>
          <a:prstGeom prst="rect">
            <a:avLst/>
          </a:prstGeom>
        </p:spPr>
      </p:pic>
    </p:spTree>
    <p:extLst>
      <p:ext uri="{BB962C8B-B14F-4D97-AF65-F5344CB8AC3E}">
        <p14:creationId xmlns:p14="http://schemas.microsoft.com/office/powerpoint/2010/main" val="1616250"/>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F549D-B92D-8DF6-4E5D-0120F6EBAF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57C72-BAD0-9F8F-2B0E-237B03762073}"/>
              </a:ext>
            </a:extLst>
          </p:cNvPr>
          <p:cNvSpPr>
            <a:spLocks noGrp="1"/>
          </p:cNvSpPr>
          <p:nvPr>
            <p:ph type="title"/>
          </p:nvPr>
        </p:nvSpPr>
        <p:spPr>
          <a:xfrm>
            <a:off x="838200" y="365126"/>
            <a:ext cx="10515600" cy="835026"/>
          </a:xfrm>
        </p:spPr>
        <p:txBody>
          <a:bodyPr/>
          <a:lstStyle/>
          <a:p>
            <a:r>
              <a:rPr lang="en-US"/>
              <a:t>Safety Concerns for Young Drivers</a:t>
            </a:r>
          </a:p>
        </p:txBody>
      </p:sp>
      <p:graphicFrame>
        <p:nvGraphicFramePr>
          <p:cNvPr id="6" name="Content Placeholder 5">
            <a:extLst>
              <a:ext uri="{FF2B5EF4-FFF2-40B4-BE49-F238E27FC236}">
                <a16:creationId xmlns:a16="http://schemas.microsoft.com/office/drawing/2014/main" id="{9C75B83C-99E1-08A6-59A2-83F92629012B}"/>
              </a:ext>
            </a:extLst>
          </p:cNvPr>
          <p:cNvGraphicFramePr>
            <a:graphicFrameLocks noGrp="1"/>
          </p:cNvGraphicFramePr>
          <p:nvPr>
            <p:ph sz="half" idx="1"/>
            <p:extLst>
              <p:ext uri="{D42A27DB-BD31-4B8C-83A1-F6EECF244321}">
                <p14:modId xmlns:p14="http://schemas.microsoft.com/office/powerpoint/2010/main" val="216220228"/>
              </p:ext>
            </p:extLst>
          </p:nvPr>
        </p:nvGraphicFramePr>
        <p:xfrm>
          <a:off x="693474" y="2490448"/>
          <a:ext cx="5034135" cy="2984100"/>
        </p:xfrm>
        <a:graphic>
          <a:graphicData uri="http://schemas.openxmlformats.org/drawingml/2006/table">
            <a:tbl>
              <a:tblPr firstRow="1" bandRow="1">
                <a:tableStyleId>{5C22544A-7EE6-4342-B048-85BDC9FD1C3A}</a:tableStyleId>
              </a:tblPr>
              <a:tblGrid>
                <a:gridCol w="5034135">
                  <a:extLst>
                    <a:ext uri="{9D8B030D-6E8A-4147-A177-3AD203B41FA5}">
                      <a16:colId xmlns:a16="http://schemas.microsoft.com/office/drawing/2014/main" val="1373178079"/>
                    </a:ext>
                  </a:extLst>
                </a:gridCol>
              </a:tblGrid>
              <a:tr h="365342">
                <a:tc>
                  <a:txBody>
                    <a:bodyPr/>
                    <a:lstStyle/>
                    <a:p>
                      <a:r>
                        <a:rPr lang="en-US"/>
                        <a:t>Common Young Driver Safety Concerns</a:t>
                      </a:r>
                    </a:p>
                  </a:txBody>
                  <a:tcPr/>
                </a:tc>
                <a:extLst>
                  <a:ext uri="{0D108BD9-81ED-4DB2-BD59-A6C34878D82A}">
                    <a16:rowId xmlns:a16="http://schemas.microsoft.com/office/drawing/2014/main" val="2567560895"/>
                  </a:ext>
                </a:extLst>
              </a:tr>
              <a:tr h="436840">
                <a:tc>
                  <a:txBody>
                    <a:bodyPr/>
                    <a:lstStyle/>
                    <a:p>
                      <a:r>
                        <a:rPr lang="en-US"/>
                        <a:t>Risk-taking tendencies</a:t>
                      </a:r>
                    </a:p>
                  </a:txBody>
                  <a:tcPr/>
                </a:tc>
                <a:extLst>
                  <a:ext uri="{0D108BD9-81ED-4DB2-BD59-A6C34878D82A}">
                    <a16:rowId xmlns:a16="http://schemas.microsoft.com/office/drawing/2014/main" val="2960098150"/>
                  </a:ext>
                </a:extLst>
              </a:tr>
              <a:tr h="436840">
                <a:tc>
                  <a:txBody>
                    <a:bodyPr/>
                    <a:lstStyle/>
                    <a:p>
                      <a:r>
                        <a:rPr lang="en-US"/>
                        <a:t>Nighttime driving</a:t>
                      </a:r>
                    </a:p>
                  </a:txBody>
                  <a:tcPr/>
                </a:tc>
                <a:extLst>
                  <a:ext uri="{0D108BD9-81ED-4DB2-BD59-A6C34878D82A}">
                    <a16:rowId xmlns:a16="http://schemas.microsoft.com/office/drawing/2014/main" val="3910412234"/>
                  </a:ext>
                </a:extLst>
              </a:tr>
              <a:tr h="434140">
                <a:tc>
                  <a:txBody>
                    <a:bodyPr/>
                    <a:lstStyle/>
                    <a:p>
                      <a:r>
                        <a:rPr lang="en-US"/>
                        <a:t>Driving under the influence</a:t>
                      </a:r>
                    </a:p>
                  </a:txBody>
                  <a:tcPr/>
                </a:tc>
                <a:extLst>
                  <a:ext uri="{0D108BD9-81ED-4DB2-BD59-A6C34878D82A}">
                    <a16:rowId xmlns:a16="http://schemas.microsoft.com/office/drawing/2014/main" val="634024861"/>
                  </a:ext>
                </a:extLst>
              </a:tr>
              <a:tr h="436840">
                <a:tc>
                  <a:txBody>
                    <a:bodyPr/>
                    <a:lstStyle/>
                    <a:p>
                      <a:r>
                        <a:rPr lang="en-US"/>
                        <a:t>Passenger interactions</a:t>
                      </a:r>
                    </a:p>
                  </a:txBody>
                  <a:tcPr/>
                </a:tc>
                <a:extLst>
                  <a:ext uri="{0D108BD9-81ED-4DB2-BD59-A6C34878D82A}">
                    <a16:rowId xmlns:a16="http://schemas.microsoft.com/office/drawing/2014/main" val="1222290204"/>
                  </a:ext>
                </a:extLst>
              </a:tr>
              <a:tr h="436840">
                <a:tc>
                  <a:txBody>
                    <a:bodyPr/>
                    <a:lstStyle/>
                    <a:p>
                      <a:r>
                        <a:rPr lang="en-US"/>
                        <a:t>Seatbelt use</a:t>
                      </a:r>
                    </a:p>
                  </a:txBody>
                  <a:tcPr/>
                </a:tc>
                <a:extLst>
                  <a:ext uri="{0D108BD9-81ED-4DB2-BD59-A6C34878D82A}">
                    <a16:rowId xmlns:a16="http://schemas.microsoft.com/office/drawing/2014/main" val="2517949556"/>
                  </a:ext>
                </a:extLst>
              </a:tr>
              <a:tr h="436840">
                <a:tc>
                  <a:txBody>
                    <a:bodyPr/>
                    <a:lstStyle/>
                    <a:p>
                      <a:r>
                        <a:rPr lang="en-US"/>
                        <a:t>Cell phone use</a:t>
                      </a:r>
                    </a:p>
                  </a:txBody>
                  <a:tcPr/>
                </a:tc>
                <a:extLst>
                  <a:ext uri="{0D108BD9-81ED-4DB2-BD59-A6C34878D82A}">
                    <a16:rowId xmlns:a16="http://schemas.microsoft.com/office/drawing/2014/main" val="146530590"/>
                  </a:ext>
                </a:extLst>
              </a:tr>
            </a:tbl>
          </a:graphicData>
        </a:graphic>
      </p:graphicFrame>
      <p:sp>
        <p:nvSpPr>
          <p:cNvPr id="4" name="Content Placeholder 3">
            <a:extLst>
              <a:ext uri="{FF2B5EF4-FFF2-40B4-BE49-F238E27FC236}">
                <a16:creationId xmlns:a16="http://schemas.microsoft.com/office/drawing/2014/main" id="{D14BB639-3A74-316C-5EFB-7499480A2A87}"/>
              </a:ext>
            </a:extLst>
          </p:cNvPr>
          <p:cNvSpPr>
            <a:spLocks noGrp="1"/>
          </p:cNvSpPr>
          <p:nvPr>
            <p:ph sz="half" idx="2"/>
          </p:nvPr>
        </p:nvSpPr>
        <p:spPr>
          <a:xfrm>
            <a:off x="6006094" y="2490448"/>
            <a:ext cx="5347705" cy="2856419"/>
          </a:xfrm>
        </p:spPr>
        <p:txBody>
          <a:bodyPr vert="horz" lIns="91440" tIns="45720" rIns="91440" bIns="45720" rtlCol="0" anchor="t">
            <a:normAutofit lnSpcReduction="10000"/>
          </a:bodyPr>
          <a:lstStyle/>
          <a:p>
            <a:r>
              <a:rPr lang="en-US"/>
              <a:t>Which of these safety concerns do you agree/disagree with?</a:t>
            </a:r>
          </a:p>
          <a:p>
            <a:r>
              <a:rPr lang="en-US"/>
              <a:t>Are there safety concerns not represented that you feel are prevalent to young drivers?</a:t>
            </a:r>
          </a:p>
        </p:txBody>
      </p:sp>
      <p:pic>
        <p:nvPicPr>
          <p:cNvPr id="5" name="Picture 4">
            <a:extLst>
              <a:ext uri="{FF2B5EF4-FFF2-40B4-BE49-F238E27FC236}">
                <a16:creationId xmlns:a16="http://schemas.microsoft.com/office/drawing/2014/main" id="{0B8B2EC9-F654-51A8-1E96-1323C3DC92B9}"/>
              </a:ext>
            </a:extLst>
          </p:cNvPr>
          <p:cNvPicPr>
            <a:picLocks noChangeAspect="1"/>
          </p:cNvPicPr>
          <p:nvPr/>
        </p:nvPicPr>
        <p:blipFill>
          <a:blip r:embed="rId3"/>
          <a:srcRect l="6197" t="41240" r="7306" b="5210"/>
          <a:stretch/>
        </p:blipFill>
        <p:spPr>
          <a:xfrm>
            <a:off x="10728765" y="166237"/>
            <a:ext cx="1250069" cy="1232804"/>
          </a:xfrm>
          <a:prstGeom prst="rect">
            <a:avLst/>
          </a:prstGeom>
        </p:spPr>
      </p:pic>
    </p:spTree>
    <p:extLst>
      <p:ext uri="{BB962C8B-B14F-4D97-AF65-F5344CB8AC3E}">
        <p14:creationId xmlns:p14="http://schemas.microsoft.com/office/powerpoint/2010/main" val="4221479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FD2C5-D8ED-5FC4-624E-25AFC2B580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98D59-0FD6-B5C1-1A70-3CC2BC3A1794}"/>
              </a:ext>
            </a:extLst>
          </p:cNvPr>
          <p:cNvSpPr>
            <a:spLocks noGrp="1"/>
          </p:cNvSpPr>
          <p:nvPr>
            <p:ph type="title"/>
          </p:nvPr>
        </p:nvSpPr>
        <p:spPr>
          <a:xfrm>
            <a:off x="838200" y="365126"/>
            <a:ext cx="8674191" cy="835026"/>
          </a:xfrm>
        </p:spPr>
        <p:txBody>
          <a:bodyPr>
            <a:normAutofit fontScale="90000"/>
          </a:bodyPr>
          <a:lstStyle/>
          <a:p>
            <a:r>
              <a:rPr lang="en-US"/>
              <a:t>Difficult Areas and Features for New Drivers</a:t>
            </a:r>
          </a:p>
        </p:txBody>
      </p:sp>
      <p:sp>
        <p:nvSpPr>
          <p:cNvPr id="3" name="Content Placeholder 2">
            <a:extLst>
              <a:ext uri="{FF2B5EF4-FFF2-40B4-BE49-F238E27FC236}">
                <a16:creationId xmlns:a16="http://schemas.microsoft.com/office/drawing/2014/main" id="{89B7201A-5AFD-8F90-00FC-FC9092CF2A98}"/>
              </a:ext>
            </a:extLst>
          </p:cNvPr>
          <p:cNvSpPr>
            <a:spLocks noGrp="1"/>
          </p:cNvSpPr>
          <p:nvPr>
            <p:ph sz="half" idx="1"/>
          </p:nvPr>
        </p:nvSpPr>
        <p:spPr/>
        <p:txBody>
          <a:bodyPr vert="horz" lIns="91440" tIns="45720" rIns="91440" bIns="45720" rtlCol="0" anchor="t">
            <a:normAutofit/>
          </a:bodyPr>
          <a:lstStyle/>
          <a:p>
            <a:r>
              <a:rPr lang="en-US"/>
              <a:t>What areas in Rapid City are difficult to navigate as a young driver?</a:t>
            </a:r>
          </a:p>
          <a:p>
            <a:pPr lvl="1"/>
            <a:r>
              <a:rPr lang="en-US"/>
              <a:t>What makes those areas difficult?</a:t>
            </a:r>
          </a:p>
          <a:p>
            <a:r>
              <a:rPr lang="en-US"/>
              <a:t>Are there particular features that are challenging to navigate?</a:t>
            </a:r>
          </a:p>
        </p:txBody>
      </p:sp>
      <p:pic>
        <p:nvPicPr>
          <p:cNvPr id="5" name="Picture 4">
            <a:extLst>
              <a:ext uri="{FF2B5EF4-FFF2-40B4-BE49-F238E27FC236}">
                <a16:creationId xmlns:a16="http://schemas.microsoft.com/office/drawing/2014/main" id="{FF35AF23-6B77-9780-17C4-61D8B342596B}"/>
              </a:ext>
            </a:extLst>
          </p:cNvPr>
          <p:cNvPicPr>
            <a:picLocks noChangeAspect="1"/>
          </p:cNvPicPr>
          <p:nvPr/>
        </p:nvPicPr>
        <p:blipFill>
          <a:blip r:embed="rId3"/>
          <a:srcRect l="6197" t="41240" r="7306" b="5210"/>
          <a:stretch/>
        </p:blipFill>
        <p:spPr>
          <a:xfrm>
            <a:off x="10728765" y="166237"/>
            <a:ext cx="1250069" cy="1232804"/>
          </a:xfrm>
          <a:prstGeom prst="rect">
            <a:avLst/>
          </a:prstGeom>
        </p:spPr>
      </p:pic>
      <p:pic>
        <p:nvPicPr>
          <p:cNvPr id="7" name="Picture 6" descr="A map of a city&#10;&#10;AI-generated content may be incorrect.">
            <a:extLst>
              <a:ext uri="{FF2B5EF4-FFF2-40B4-BE49-F238E27FC236}">
                <a16:creationId xmlns:a16="http://schemas.microsoft.com/office/drawing/2014/main" id="{67C75A04-C1A4-7012-1A7B-797ECD3181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946546"/>
            <a:ext cx="5999257" cy="3889060"/>
          </a:xfrm>
          <a:prstGeom prst="rect">
            <a:avLst/>
          </a:prstGeom>
          <a:ln w="38100">
            <a:solidFill>
              <a:schemeClr val="tx1"/>
            </a:solidFill>
          </a:ln>
        </p:spPr>
      </p:pic>
    </p:spTree>
    <p:extLst>
      <p:ext uri="{BB962C8B-B14F-4D97-AF65-F5344CB8AC3E}">
        <p14:creationId xmlns:p14="http://schemas.microsoft.com/office/powerpoint/2010/main" val="387895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7B812-2B24-69A5-98D8-C50DEEACC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A326D3-B6A2-0072-A2CF-9B076D7CEDD7}"/>
              </a:ext>
            </a:extLst>
          </p:cNvPr>
          <p:cNvSpPr>
            <a:spLocks noGrp="1"/>
          </p:cNvSpPr>
          <p:nvPr>
            <p:ph type="title"/>
          </p:nvPr>
        </p:nvSpPr>
        <p:spPr>
          <a:xfrm>
            <a:off x="838200" y="365126"/>
            <a:ext cx="10515600" cy="835026"/>
          </a:xfrm>
        </p:spPr>
        <p:txBody>
          <a:bodyPr/>
          <a:lstStyle/>
          <a:p>
            <a:r>
              <a:rPr lang="en-US"/>
              <a:t>Driver’s Education Effectiveness</a:t>
            </a:r>
          </a:p>
        </p:txBody>
      </p:sp>
      <p:sp>
        <p:nvSpPr>
          <p:cNvPr id="3" name="Content Placeholder 2">
            <a:extLst>
              <a:ext uri="{FF2B5EF4-FFF2-40B4-BE49-F238E27FC236}">
                <a16:creationId xmlns:a16="http://schemas.microsoft.com/office/drawing/2014/main" id="{85F42CE2-EA31-CA1C-EB4B-94F03F4AAC77}"/>
              </a:ext>
            </a:extLst>
          </p:cNvPr>
          <p:cNvSpPr>
            <a:spLocks noGrp="1"/>
          </p:cNvSpPr>
          <p:nvPr>
            <p:ph sz="half" idx="1"/>
          </p:nvPr>
        </p:nvSpPr>
        <p:spPr>
          <a:xfrm>
            <a:off x="838199" y="2287903"/>
            <a:ext cx="6845392" cy="3889060"/>
          </a:xfrm>
        </p:spPr>
        <p:txBody>
          <a:bodyPr vert="horz" lIns="91440" tIns="45720" rIns="91440" bIns="45720" rtlCol="0" anchor="t">
            <a:normAutofit/>
          </a:bodyPr>
          <a:lstStyle/>
          <a:p>
            <a:r>
              <a:rPr lang="en-US"/>
              <a:t>NHTSA generates a publication: “Countermeasures that Work”</a:t>
            </a:r>
          </a:p>
          <a:p>
            <a:endParaRPr lang="en-US"/>
          </a:p>
          <a:p>
            <a:r>
              <a:rPr lang="en-US"/>
              <a:t>Teens who took an additional driver’s education program had a 21% reduction in self-reported risky driving </a:t>
            </a:r>
          </a:p>
        </p:txBody>
      </p:sp>
      <p:pic>
        <p:nvPicPr>
          <p:cNvPr id="5" name="Picture 4">
            <a:extLst>
              <a:ext uri="{FF2B5EF4-FFF2-40B4-BE49-F238E27FC236}">
                <a16:creationId xmlns:a16="http://schemas.microsoft.com/office/drawing/2014/main" id="{8441E1C7-2FFA-5064-DC1D-DBD896915172}"/>
              </a:ext>
            </a:extLst>
          </p:cNvPr>
          <p:cNvPicPr>
            <a:picLocks noChangeAspect="1"/>
          </p:cNvPicPr>
          <p:nvPr/>
        </p:nvPicPr>
        <p:blipFill>
          <a:blip r:embed="rId3"/>
          <a:srcRect l="6197" t="41240" r="7306" b="5210"/>
          <a:stretch/>
        </p:blipFill>
        <p:spPr>
          <a:xfrm>
            <a:off x="10728765" y="166237"/>
            <a:ext cx="1250069" cy="1232804"/>
          </a:xfrm>
          <a:prstGeom prst="rect">
            <a:avLst/>
          </a:prstGeom>
        </p:spPr>
      </p:pic>
      <p:pic>
        <p:nvPicPr>
          <p:cNvPr id="7" name="Content Placeholder 6" descr="Steering Wheel outline">
            <a:extLst>
              <a:ext uri="{FF2B5EF4-FFF2-40B4-BE49-F238E27FC236}">
                <a16:creationId xmlns:a16="http://schemas.microsoft.com/office/drawing/2014/main" id="{B72D930F-828D-A05A-FF6B-DB6B8828F7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16443" y="2012721"/>
            <a:ext cx="2832557" cy="2832557"/>
          </a:xfrm>
          <a:prstGeom prst="rect">
            <a:avLst/>
          </a:prstGeom>
        </p:spPr>
      </p:pic>
    </p:spTree>
    <p:extLst>
      <p:ext uri="{BB962C8B-B14F-4D97-AF65-F5344CB8AC3E}">
        <p14:creationId xmlns:p14="http://schemas.microsoft.com/office/powerpoint/2010/main" val="1162339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097B6-0DEB-5C1E-5615-A04ABE4563B5}"/>
              </a:ext>
            </a:extLst>
          </p:cNvPr>
          <p:cNvSpPr>
            <a:spLocks noGrp="1"/>
          </p:cNvSpPr>
          <p:nvPr>
            <p:ph type="title"/>
          </p:nvPr>
        </p:nvSpPr>
        <p:spPr/>
        <p:txBody>
          <a:bodyPr/>
          <a:lstStyle/>
          <a:p>
            <a:r>
              <a:rPr lang="en-US"/>
              <a:t>Young Driver Strategies</a:t>
            </a:r>
          </a:p>
        </p:txBody>
      </p:sp>
      <p:graphicFrame>
        <p:nvGraphicFramePr>
          <p:cNvPr id="4" name="Diagram 3">
            <a:extLst>
              <a:ext uri="{FF2B5EF4-FFF2-40B4-BE49-F238E27FC236}">
                <a16:creationId xmlns:a16="http://schemas.microsoft.com/office/drawing/2014/main" id="{8E8390D5-4628-F010-54D3-7ADD2EBFBD8A}"/>
              </a:ext>
            </a:extLst>
          </p:cNvPr>
          <p:cNvGraphicFramePr/>
          <p:nvPr>
            <p:extLst>
              <p:ext uri="{D42A27DB-BD31-4B8C-83A1-F6EECF244321}">
                <p14:modId xmlns:p14="http://schemas.microsoft.com/office/powerpoint/2010/main" val="3575570682"/>
              </p:ext>
            </p:extLst>
          </p:nvPr>
        </p:nvGraphicFramePr>
        <p:xfrm>
          <a:off x="1180662" y="1200152"/>
          <a:ext cx="9476828"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8564153"/>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5D7D-49CC-FB15-1A1D-9F76CCA75834}"/>
              </a:ext>
            </a:extLst>
          </p:cNvPr>
          <p:cNvSpPr>
            <a:spLocks noGrp="1"/>
          </p:cNvSpPr>
          <p:nvPr>
            <p:ph type="title"/>
          </p:nvPr>
        </p:nvSpPr>
        <p:spPr>
          <a:xfrm>
            <a:off x="838200" y="365126"/>
            <a:ext cx="10515600" cy="835026"/>
          </a:xfrm>
        </p:spPr>
        <p:txBody>
          <a:bodyPr/>
          <a:lstStyle/>
          <a:p>
            <a:r>
              <a:rPr lang="en-US"/>
              <a:t>Meeting Objectives</a:t>
            </a:r>
          </a:p>
        </p:txBody>
      </p:sp>
      <p:sp>
        <p:nvSpPr>
          <p:cNvPr id="3" name="Content Placeholder 2">
            <a:extLst>
              <a:ext uri="{FF2B5EF4-FFF2-40B4-BE49-F238E27FC236}">
                <a16:creationId xmlns:a16="http://schemas.microsoft.com/office/drawing/2014/main" id="{AE63E46A-2DAC-35FC-92C6-5FF3BBDA0BDF}"/>
              </a:ext>
            </a:extLst>
          </p:cNvPr>
          <p:cNvSpPr>
            <a:spLocks noGrp="1"/>
          </p:cNvSpPr>
          <p:nvPr>
            <p:ph sz="half" idx="1"/>
          </p:nvPr>
        </p:nvSpPr>
        <p:spPr>
          <a:xfrm>
            <a:off x="838200" y="2287903"/>
            <a:ext cx="10279325" cy="3889060"/>
          </a:xfrm>
        </p:spPr>
        <p:txBody>
          <a:bodyPr/>
          <a:lstStyle/>
          <a:p>
            <a:r>
              <a:rPr lang="en-US"/>
              <a:t>Rapid City SS4A plan overview</a:t>
            </a:r>
          </a:p>
          <a:p>
            <a:r>
              <a:rPr lang="en-US"/>
              <a:t>Discuss key safety issues in Rapid City that pertain to young drivers</a:t>
            </a:r>
          </a:p>
          <a:p>
            <a:endParaRPr lang="en-US"/>
          </a:p>
        </p:txBody>
      </p:sp>
    </p:spTree>
    <p:extLst>
      <p:ext uri="{BB962C8B-B14F-4D97-AF65-F5344CB8AC3E}">
        <p14:creationId xmlns:p14="http://schemas.microsoft.com/office/powerpoint/2010/main" val="2505950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3292D-3175-9F1F-367D-C064A1DA3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E54F14-CEE2-C285-F771-88D435213417}"/>
              </a:ext>
            </a:extLst>
          </p:cNvPr>
          <p:cNvSpPr>
            <a:spLocks noGrp="1"/>
          </p:cNvSpPr>
          <p:nvPr>
            <p:ph type="title"/>
          </p:nvPr>
        </p:nvSpPr>
        <p:spPr>
          <a:xfrm>
            <a:off x="838200" y="365126"/>
            <a:ext cx="10515600" cy="835026"/>
          </a:xfrm>
        </p:spPr>
        <p:txBody>
          <a:bodyPr/>
          <a:lstStyle/>
          <a:p>
            <a:r>
              <a:rPr lang="en-US"/>
              <a:t>Driver’s Education</a:t>
            </a:r>
          </a:p>
        </p:txBody>
      </p:sp>
      <p:sp>
        <p:nvSpPr>
          <p:cNvPr id="3" name="Content Placeholder 2">
            <a:extLst>
              <a:ext uri="{FF2B5EF4-FFF2-40B4-BE49-F238E27FC236}">
                <a16:creationId xmlns:a16="http://schemas.microsoft.com/office/drawing/2014/main" id="{CFA22A35-779D-C8E1-85B0-7F5AFE569E1D}"/>
              </a:ext>
            </a:extLst>
          </p:cNvPr>
          <p:cNvSpPr>
            <a:spLocks noGrp="1"/>
          </p:cNvSpPr>
          <p:nvPr>
            <p:ph sz="half" idx="1"/>
          </p:nvPr>
        </p:nvSpPr>
        <p:spPr>
          <a:xfrm>
            <a:off x="838199" y="2519396"/>
            <a:ext cx="10147757" cy="3657567"/>
          </a:xfrm>
        </p:spPr>
        <p:txBody>
          <a:bodyPr/>
          <a:lstStyle/>
          <a:p>
            <a:r>
              <a:rPr lang="en-US"/>
              <a:t>How prepared do you feel from driver’s education?</a:t>
            </a:r>
          </a:p>
          <a:p>
            <a:r>
              <a:rPr lang="en-US"/>
              <a:t>What was the most important part of driver’s education?</a:t>
            </a:r>
          </a:p>
          <a:p>
            <a:r>
              <a:rPr lang="en-US"/>
              <a:t>What should have been better covered?</a:t>
            </a:r>
          </a:p>
          <a:p>
            <a:endParaRPr lang="en-US"/>
          </a:p>
        </p:txBody>
      </p:sp>
      <p:pic>
        <p:nvPicPr>
          <p:cNvPr id="5" name="Picture 4">
            <a:extLst>
              <a:ext uri="{FF2B5EF4-FFF2-40B4-BE49-F238E27FC236}">
                <a16:creationId xmlns:a16="http://schemas.microsoft.com/office/drawing/2014/main" id="{3D6B19CE-400A-F1F4-7123-CF6445EC9A3F}"/>
              </a:ext>
            </a:extLst>
          </p:cNvPr>
          <p:cNvPicPr>
            <a:picLocks noChangeAspect="1"/>
          </p:cNvPicPr>
          <p:nvPr/>
        </p:nvPicPr>
        <p:blipFill>
          <a:blip r:embed="rId2"/>
          <a:srcRect l="6197" t="41240" r="7306" b="5210"/>
          <a:stretch/>
        </p:blipFill>
        <p:spPr>
          <a:xfrm>
            <a:off x="10728765" y="166237"/>
            <a:ext cx="1250069" cy="1232804"/>
          </a:xfrm>
          <a:prstGeom prst="rect">
            <a:avLst/>
          </a:prstGeom>
        </p:spPr>
      </p:pic>
    </p:spTree>
    <p:extLst>
      <p:ext uri="{BB962C8B-B14F-4D97-AF65-F5344CB8AC3E}">
        <p14:creationId xmlns:p14="http://schemas.microsoft.com/office/powerpoint/2010/main" val="3951391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09E0-533A-3663-8F0B-BF973901C0AA}"/>
              </a:ext>
            </a:extLst>
          </p:cNvPr>
          <p:cNvSpPr>
            <a:spLocks noGrp="1"/>
          </p:cNvSpPr>
          <p:nvPr>
            <p:ph type="title"/>
          </p:nvPr>
        </p:nvSpPr>
        <p:spPr/>
        <p:txBody>
          <a:bodyPr/>
          <a:lstStyle/>
          <a:p>
            <a:r>
              <a:rPr lang="en-US"/>
              <a:t>Open Discussion</a:t>
            </a:r>
          </a:p>
        </p:txBody>
      </p:sp>
      <p:sp>
        <p:nvSpPr>
          <p:cNvPr id="3" name="Content Placeholder 2">
            <a:extLst>
              <a:ext uri="{FF2B5EF4-FFF2-40B4-BE49-F238E27FC236}">
                <a16:creationId xmlns:a16="http://schemas.microsoft.com/office/drawing/2014/main" id="{A1713D0A-E390-ED79-6067-00D958F0072E}"/>
              </a:ext>
            </a:extLst>
          </p:cNvPr>
          <p:cNvSpPr>
            <a:spLocks noGrp="1"/>
          </p:cNvSpPr>
          <p:nvPr>
            <p:ph idx="1"/>
          </p:nvPr>
        </p:nvSpPr>
        <p:spPr/>
        <p:txBody>
          <a:bodyPr vert="horz" lIns="91440" tIns="45720" rIns="91440" bIns="45720" rtlCol="0" anchor="t">
            <a:normAutofit/>
          </a:bodyPr>
          <a:lstStyle/>
          <a:p>
            <a:r>
              <a:rPr lang="en-US"/>
              <a:t>Any questions?</a:t>
            </a:r>
          </a:p>
          <a:p>
            <a:r>
              <a:rPr lang="en-US"/>
              <a:t>Any areas we missed?</a:t>
            </a:r>
          </a:p>
        </p:txBody>
      </p:sp>
      <p:pic>
        <p:nvPicPr>
          <p:cNvPr id="4" name="Picture 3">
            <a:extLst>
              <a:ext uri="{FF2B5EF4-FFF2-40B4-BE49-F238E27FC236}">
                <a16:creationId xmlns:a16="http://schemas.microsoft.com/office/drawing/2014/main" id="{39B9EEDF-505E-0049-3C54-72BF74301050}"/>
              </a:ext>
            </a:extLst>
          </p:cNvPr>
          <p:cNvPicPr>
            <a:picLocks noChangeAspect="1"/>
          </p:cNvPicPr>
          <p:nvPr/>
        </p:nvPicPr>
        <p:blipFill>
          <a:blip r:embed="rId2"/>
          <a:srcRect l="6197" t="41240" r="7306" b="5210"/>
          <a:stretch/>
        </p:blipFill>
        <p:spPr>
          <a:xfrm>
            <a:off x="10728765" y="166237"/>
            <a:ext cx="1250069" cy="1232804"/>
          </a:xfrm>
          <a:prstGeom prst="rect">
            <a:avLst/>
          </a:prstGeom>
        </p:spPr>
      </p:pic>
    </p:spTree>
    <p:extLst>
      <p:ext uri="{BB962C8B-B14F-4D97-AF65-F5344CB8AC3E}">
        <p14:creationId xmlns:p14="http://schemas.microsoft.com/office/powerpoint/2010/main" val="586157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29CFEC-DD53-2900-7541-C76C25594F68}"/>
              </a:ext>
            </a:extLst>
          </p:cNvPr>
          <p:cNvSpPr>
            <a:spLocks noGrp="1"/>
          </p:cNvSpPr>
          <p:nvPr>
            <p:ph type="ctrTitle"/>
          </p:nvPr>
        </p:nvSpPr>
        <p:spPr>
          <a:xfrm>
            <a:off x="3043918" y="920013"/>
            <a:ext cx="8851672" cy="1837531"/>
          </a:xfrm>
        </p:spPr>
        <p:txBody>
          <a:bodyPr/>
          <a:lstStyle/>
          <a:p>
            <a:r>
              <a:rPr lang="en-US"/>
              <a:t>Projects and Strategies</a:t>
            </a:r>
          </a:p>
        </p:txBody>
      </p:sp>
    </p:spTree>
    <p:extLst>
      <p:ext uri="{BB962C8B-B14F-4D97-AF65-F5344CB8AC3E}">
        <p14:creationId xmlns:p14="http://schemas.microsoft.com/office/powerpoint/2010/main" val="781783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06B72-70B0-5881-2D99-9C04C4490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836D8-921E-6CD6-A1EC-2149D8738F44}"/>
              </a:ext>
            </a:extLst>
          </p:cNvPr>
          <p:cNvSpPr>
            <a:spLocks noGrp="1"/>
          </p:cNvSpPr>
          <p:nvPr>
            <p:ph type="title"/>
          </p:nvPr>
        </p:nvSpPr>
        <p:spPr/>
        <p:txBody>
          <a:bodyPr/>
          <a:lstStyle/>
          <a:p>
            <a:r>
              <a:rPr lang="en-US"/>
              <a:t>Map Markup</a:t>
            </a:r>
          </a:p>
        </p:txBody>
      </p:sp>
      <p:sp>
        <p:nvSpPr>
          <p:cNvPr id="3" name="Content Placeholder 2">
            <a:extLst>
              <a:ext uri="{FF2B5EF4-FFF2-40B4-BE49-F238E27FC236}">
                <a16:creationId xmlns:a16="http://schemas.microsoft.com/office/drawing/2014/main" id="{730D8E15-8EC2-8B08-CB41-7EC9C2ECB6E7}"/>
              </a:ext>
            </a:extLst>
          </p:cNvPr>
          <p:cNvSpPr>
            <a:spLocks noGrp="1"/>
          </p:cNvSpPr>
          <p:nvPr>
            <p:ph idx="1"/>
          </p:nvPr>
        </p:nvSpPr>
        <p:spPr>
          <a:xfrm>
            <a:off x="7719560" y="1841796"/>
            <a:ext cx="4074197" cy="3747409"/>
          </a:xfrm>
        </p:spPr>
        <p:txBody>
          <a:bodyPr/>
          <a:lstStyle/>
          <a:p>
            <a:r>
              <a:rPr lang="en-US"/>
              <a:t>Mark streets on the map that you think are high risk</a:t>
            </a:r>
          </a:p>
          <a:p>
            <a:pPr marL="0" indent="0">
              <a:buNone/>
            </a:pPr>
            <a:endParaRPr lang="en-US"/>
          </a:p>
        </p:txBody>
      </p:sp>
      <p:pic>
        <p:nvPicPr>
          <p:cNvPr id="6" name="Picture 5">
            <a:extLst>
              <a:ext uri="{FF2B5EF4-FFF2-40B4-BE49-F238E27FC236}">
                <a16:creationId xmlns:a16="http://schemas.microsoft.com/office/drawing/2014/main" id="{64E4C375-5DC2-3282-93A3-E8AC763DB9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2170244"/>
            <a:ext cx="6456420" cy="4185419"/>
          </a:xfrm>
          <a:prstGeom prst="rect">
            <a:avLst/>
          </a:prstGeom>
          <a:ln w="38100">
            <a:solidFill>
              <a:schemeClr val="tx1"/>
            </a:solidFill>
          </a:ln>
        </p:spPr>
      </p:pic>
    </p:spTree>
    <p:extLst>
      <p:ext uri="{BB962C8B-B14F-4D97-AF65-F5344CB8AC3E}">
        <p14:creationId xmlns:p14="http://schemas.microsoft.com/office/powerpoint/2010/main" val="3236993927"/>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88AA00-0426-AB78-87D9-D51309CDA94A}"/>
              </a:ext>
            </a:extLst>
          </p:cNvPr>
          <p:cNvSpPr>
            <a:spLocks noGrp="1"/>
          </p:cNvSpPr>
          <p:nvPr>
            <p:ph type="body" sz="half" idx="2"/>
          </p:nvPr>
        </p:nvSpPr>
        <p:spPr>
          <a:xfrm>
            <a:off x="7487543" y="2245612"/>
            <a:ext cx="3932237" cy="3579750"/>
          </a:xfrm>
        </p:spPr>
        <p:txBody>
          <a:bodyPr vert="horz" lIns="91440" tIns="45720" rIns="91440" bIns="45720" rtlCol="0" anchor="t">
            <a:normAutofit/>
          </a:bodyPr>
          <a:lstStyle/>
          <a:p>
            <a:pPr marL="228600" indent="-228600">
              <a:buFont typeface="Arial" panose="020B0604020202020204" pitchFamily="34" charset="0"/>
              <a:buChar char="•"/>
            </a:pPr>
            <a:r>
              <a:rPr lang="en-US" sz="2800"/>
              <a:t>Vote on the HDR provided ideas for countermeasures</a:t>
            </a:r>
          </a:p>
          <a:p>
            <a:pPr marL="228600" indent="-228600">
              <a:buFont typeface="Arial" panose="020B0604020202020204" pitchFamily="34" charset="0"/>
              <a:buChar char="•"/>
            </a:pPr>
            <a:r>
              <a:rPr lang="en-US" sz="2800"/>
              <a:t>Provide ideas for improvement projects on the map</a:t>
            </a:r>
          </a:p>
        </p:txBody>
      </p:sp>
      <p:sp>
        <p:nvSpPr>
          <p:cNvPr id="2" name="Title 1">
            <a:extLst>
              <a:ext uri="{FF2B5EF4-FFF2-40B4-BE49-F238E27FC236}">
                <a16:creationId xmlns:a16="http://schemas.microsoft.com/office/drawing/2014/main" id="{5E9F44B1-4346-2D77-EF70-2239EE2B8C73}"/>
              </a:ext>
            </a:extLst>
          </p:cNvPr>
          <p:cNvSpPr>
            <a:spLocks noGrp="1"/>
          </p:cNvSpPr>
          <p:nvPr>
            <p:ph type="title"/>
          </p:nvPr>
        </p:nvSpPr>
        <p:spPr>
          <a:xfrm>
            <a:off x="838200" y="365126"/>
            <a:ext cx="10515600" cy="835026"/>
          </a:xfrm>
        </p:spPr>
        <p:txBody>
          <a:bodyPr vert="horz" lIns="91440" tIns="45720" rIns="91440" bIns="45720" rtlCol="0" anchor="ctr">
            <a:normAutofit/>
          </a:bodyPr>
          <a:lstStyle/>
          <a:p>
            <a:r>
              <a:rPr lang="en-US" b="1" kern="1200"/>
              <a:t>Projects and Strategies</a:t>
            </a:r>
          </a:p>
        </p:txBody>
      </p:sp>
      <p:pic>
        <p:nvPicPr>
          <p:cNvPr id="8" name="Picture 7">
            <a:extLst>
              <a:ext uri="{FF2B5EF4-FFF2-40B4-BE49-F238E27FC236}">
                <a16:creationId xmlns:a16="http://schemas.microsoft.com/office/drawing/2014/main" id="{CBA60C8A-9D1D-FD3B-8A06-89DCB5FEC5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7822" y="1457960"/>
            <a:ext cx="6182949" cy="5155053"/>
          </a:xfrm>
          <a:prstGeom prst="rect">
            <a:avLst/>
          </a:prstGeom>
          <a:ln w="38100">
            <a:solidFill>
              <a:schemeClr val="tx1"/>
            </a:solidFill>
          </a:ln>
        </p:spPr>
      </p:pic>
    </p:spTree>
    <p:extLst>
      <p:ext uri="{BB962C8B-B14F-4D97-AF65-F5344CB8AC3E}">
        <p14:creationId xmlns:p14="http://schemas.microsoft.com/office/powerpoint/2010/main" val="3231422460"/>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B72E7C-5552-7A8B-7BFF-92DB6ACE2D5A}"/>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4289983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B991B-9A5A-5E8A-6F16-444DC07ACB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569341-81B9-F96C-018A-8CD5173C0D6E}"/>
              </a:ext>
            </a:extLst>
          </p:cNvPr>
          <p:cNvSpPr>
            <a:spLocks noGrp="1"/>
          </p:cNvSpPr>
          <p:nvPr>
            <p:ph type="title"/>
          </p:nvPr>
        </p:nvSpPr>
        <p:spPr>
          <a:xfrm>
            <a:off x="838200" y="365126"/>
            <a:ext cx="10515600" cy="835026"/>
          </a:xfrm>
        </p:spPr>
        <p:txBody>
          <a:bodyPr anchor="ctr">
            <a:normAutofit/>
          </a:bodyPr>
          <a:lstStyle/>
          <a:p>
            <a:r>
              <a:rPr lang="en-US"/>
              <a:t>Introductions</a:t>
            </a:r>
          </a:p>
        </p:txBody>
      </p:sp>
      <p:pic>
        <p:nvPicPr>
          <p:cNvPr id="8" name="Content Placeholder 7" descr="Users with solid fill">
            <a:extLst>
              <a:ext uri="{FF2B5EF4-FFF2-40B4-BE49-F238E27FC236}">
                <a16:creationId xmlns:a16="http://schemas.microsoft.com/office/drawing/2014/main" id="{E43EA303-A87F-81D6-2482-B88DEFB0D225}"/>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7379868" y="2149007"/>
            <a:ext cx="3283292" cy="3283292"/>
          </a:xfrm>
        </p:spPr>
      </p:pic>
      <p:sp>
        <p:nvSpPr>
          <p:cNvPr id="3" name="Content Placeholder 3">
            <a:extLst>
              <a:ext uri="{FF2B5EF4-FFF2-40B4-BE49-F238E27FC236}">
                <a16:creationId xmlns:a16="http://schemas.microsoft.com/office/drawing/2014/main" id="{3520655D-D0CB-1829-8CEB-030D8D2D2B3A}"/>
              </a:ext>
            </a:extLst>
          </p:cNvPr>
          <p:cNvSpPr>
            <a:spLocks noGrp="1"/>
          </p:cNvSpPr>
          <p:nvPr>
            <p:ph sz="half" idx="2"/>
          </p:nvPr>
        </p:nvSpPr>
        <p:spPr>
          <a:xfrm>
            <a:off x="838200" y="2149007"/>
            <a:ext cx="5181600" cy="3889060"/>
          </a:xfrm>
        </p:spPr>
        <p:txBody>
          <a:bodyPr>
            <a:normAutofit/>
          </a:bodyPr>
          <a:lstStyle/>
          <a:p>
            <a:r>
              <a:rPr lang="en-US"/>
              <a:t>Name</a:t>
            </a:r>
          </a:p>
          <a:p>
            <a:r>
              <a:rPr lang="en-US"/>
              <a:t>Your travel experience in Rapid City</a:t>
            </a:r>
          </a:p>
          <a:p>
            <a:pPr lvl="1"/>
            <a:r>
              <a:rPr lang="en-US" sz="2800"/>
              <a:t>Car</a:t>
            </a:r>
          </a:p>
          <a:p>
            <a:pPr lvl="1"/>
            <a:r>
              <a:rPr lang="en-US" sz="2800"/>
              <a:t>Foot</a:t>
            </a:r>
          </a:p>
          <a:p>
            <a:pPr lvl="1"/>
            <a:r>
              <a:rPr lang="en-US" sz="2800"/>
              <a:t>Bike</a:t>
            </a:r>
          </a:p>
          <a:p>
            <a:pPr lvl="1"/>
            <a:r>
              <a:rPr lang="en-US" sz="2800"/>
              <a:t>Etc.</a:t>
            </a:r>
          </a:p>
        </p:txBody>
      </p:sp>
    </p:spTree>
    <p:extLst>
      <p:ext uri="{BB962C8B-B14F-4D97-AF65-F5344CB8AC3E}">
        <p14:creationId xmlns:p14="http://schemas.microsoft.com/office/powerpoint/2010/main" val="363188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376C7-E2C0-D7F9-EFA8-20EEDBEBC0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317D9B-BEE5-F8D5-4244-1A4AA4903016}"/>
              </a:ext>
            </a:extLst>
          </p:cNvPr>
          <p:cNvSpPr>
            <a:spLocks noGrp="1"/>
          </p:cNvSpPr>
          <p:nvPr>
            <p:ph type="ctrTitle"/>
          </p:nvPr>
        </p:nvSpPr>
        <p:spPr/>
        <p:txBody>
          <a:bodyPr/>
          <a:lstStyle/>
          <a:p>
            <a:r>
              <a:rPr lang="en-US"/>
              <a:t>Project Background</a:t>
            </a:r>
          </a:p>
        </p:txBody>
      </p:sp>
    </p:spTree>
    <p:extLst>
      <p:ext uri="{BB962C8B-B14F-4D97-AF65-F5344CB8AC3E}">
        <p14:creationId xmlns:p14="http://schemas.microsoft.com/office/powerpoint/2010/main" val="8694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ACFC-BFBD-4357-D2AD-F1BF7C3EED2C}"/>
              </a:ext>
            </a:extLst>
          </p:cNvPr>
          <p:cNvSpPr>
            <a:spLocks noGrp="1"/>
          </p:cNvSpPr>
          <p:nvPr>
            <p:ph type="title"/>
          </p:nvPr>
        </p:nvSpPr>
        <p:spPr/>
        <p:txBody>
          <a:bodyPr/>
          <a:lstStyle/>
          <a:p>
            <a:r>
              <a:rPr lang="en-US"/>
              <a:t>Safe System Approach</a:t>
            </a:r>
          </a:p>
        </p:txBody>
      </p:sp>
      <p:pic>
        <p:nvPicPr>
          <p:cNvPr id="5" name="Content Placeholder 4" descr="A diagram of a safe system approach&#10;&#10;Description automatically generated">
            <a:extLst>
              <a:ext uri="{FF2B5EF4-FFF2-40B4-BE49-F238E27FC236}">
                <a16:creationId xmlns:a16="http://schemas.microsoft.com/office/drawing/2014/main" id="{424AB94D-1ACD-F7D9-0963-0B252F12DE6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6543" t="12228" r="9310" b="6575"/>
          <a:stretch/>
        </p:blipFill>
        <p:spPr bwMode="auto">
          <a:xfrm>
            <a:off x="838200" y="1792621"/>
            <a:ext cx="4928546" cy="4848562"/>
          </a:xfrm>
          <a:prstGeom prst="ellipse">
            <a:avLst/>
          </a:prstGeom>
          <a:ln>
            <a:noFill/>
          </a:ln>
          <a:extLst>
            <a:ext uri="{53640926-AAD7-44D8-BBD7-CCE9431645EC}">
              <a14:shadowObscured xmlns:a14="http://schemas.microsoft.com/office/drawing/2010/main"/>
            </a:ext>
          </a:extLst>
        </p:spPr>
      </p:pic>
      <p:sp>
        <p:nvSpPr>
          <p:cNvPr id="3" name="Content Placeholder 3">
            <a:extLst>
              <a:ext uri="{FF2B5EF4-FFF2-40B4-BE49-F238E27FC236}">
                <a16:creationId xmlns:a16="http://schemas.microsoft.com/office/drawing/2014/main" id="{9AE52759-AB31-0821-4826-0CBD92D549AB}"/>
              </a:ext>
            </a:extLst>
          </p:cNvPr>
          <p:cNvSpPr>
            <a:spLocks noGrp="1"/>
          </p:cNvSpPr>
          <p:nvPr>
            <p:ph sz="half" idx="2"/>
          </p:nvPr>
        </p:nvSpPr>
        <p:spPr>
          <a:xfrm>
            <a:off x="6096000" y="2340077"/>
            <a:ext cx="5257800" cy="2863517"/>
          </a:xfrm>
          <a:solidFill>
            <a:schemeClr val="bg1"/>
          </a:solidFill>
        </p:spPr>
        <p:txBody>
          <a:bodyPr vert="horz" lIns="91440" tIns="45720" rIns="91440" bIns="45720" rtlCol="0" anchor="t">
            <a:normAutofit lnSpcReduction="10000"/>
          </a:bodyPr>
          <a:lstStyle/>
          <a:p>
            <a:r>
              <a:rPr lang="en-US"/>
              <a:t>Eliminate traffic deaths and serious injuries</a:t>
            </a:r>
          </a:p>
          <a:p>
            <a:r>
              <a:rPr lang="en-US"/>
              <a:t>Improve overall safety of the transportation network for all users</a:t>
            </a:r>
          </a:p>
          <a:p>
            <a:r>
              <a:rPr lang="en-US"/>
              <a:t>Implement the Safe System Approach (SSA)</a:t>
            </a:r>
          </a:p>
        </p:txBody>
      </p:sp>
    </p:spTree>
    <p:extLst>
      <p:ext uri="{BB962C8B-B14F-4D97-AF65-F5344CB8AC3E}">
        <p14:creationId xmlns:p14="http://schemas.microsoft.com/office/powerpoint/2010/main" val="9857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AD45-4BCA-D444-8308-B805EC23BF1F}"/>
              </a:ext>
            </a:extLst>
          </p:cNvPr>
          <p:cNvSpPr>
            <a:spLocks noGrp="1"/>
          </p:cNvSpPr>
          <p:nvPr>
            <p:ph type="title"/>
          </p:nvPr>
        </p:nvSpPr>
        <p:spPr/>
        <p:txBody>
          <a:bodyPr/>
          <a:lstStyle/>
          <a:p>
            <a:r>
              <a:rPr lang="en-US"/>
              <a:t>Safe System Approach</a:t>
            </a:r>
          </a:p>
        </p:txBody>
      </p:sp>
      <p:pic>
        <p:nvPicPr>
          <p:cNvPr id="6" name="Content Placeholder 5" descr="A screenshot of a computer screen&#10;&#10;Description automatically generated">
            <a:extLst>
              <a:ext uri="{FF2B5EF4-FFF2-40B4-BE49-F238E27FC236}">
                <a16:creationId xmlns:a16="http://schemas.microsoft.com/office/drawing/2014/main" id="{82ADD6F0-52DA-B98C-6769-87126B6FAA2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4666" r="55683" b="4755"/>
          <a:stretch/>
        </p:blipFill>
        <p:spPr>
          <a:xfrm>
            <a:off x="838200" y="4402968"/>
            <a:ext cx="4656387" cy="2286000"/>
          </a:xfrm>
        </p:spPr>
      </p:pic>
      <p:pic>
        <p:nvPicPr>
          <p:cNvPr id="3" name="Content Placeholder 5" descr="A screenshot of a computer screen&#10;&#10;Description automatically generated">
            <a:extLst>
              <a:ext uri="{FF2B5EF4-FFF2-40B4-BE49-F238E27FC236}">
                <a16:creationId xmlns:a16="http://schemas.microsoft.com/office/drawing/2014/main" id="{EC12C719-2769-27AD-8669-F42BE0237304}"/>
              </a:ext>
            </a:extLst>
          </p:cNvPr>
          <p:cNvPicPr>
            <a:picLocks noChangeAspect="1"/>
          </p:cNvPicPr>
          <p:nvPr/>
        </p:nvPicPr>
        <p:blipFill>
          <a:blip r:embed="rId3">
            <a:extLst>
              <a:ext uri="{28A0092B-C50C-407E-A947-70E740481C1C}">
                <a14:useLocalDpi xmlns:a14="http://schemas.microsoft.com/office/drawing/2010/main" val="0"/>
              </a:ext>
            </a:extLst>
          </a:blip>
          <a:srcRect l="50291" r="1318" b="4755"/>
          <a:stretch/>
        </p:blipFill>
        <p:spPr>
          <a:xfrm>
            <a:off x="842940" y="2028477"/>
            <a:ext cx="4651647" cy="2286000"/>
          </a:xfrm>
          <a:prstGeom prst="rect">
            <a:avLst/>
          </a:prstGeom>
        </p:spPr>
      </p:pic>
      <p:sp>
        <p:nvSpPr>
          <p:cNvPr id="4" name="Content Placeholder 3">
            <a:extLst>
              <a:ext uri="{FF2B5EF4-FFF2-40B4-BE49-F238E27FC236}">
                <a16:creationId xmlns:a16="http://schemas.microsoft.com/office/drawing/2014/main" id="{38B72278-AE67-EF47-FC60-5E5F83887C5B}"/>
              </a:ext>
            </a:extLst>
          </p:cNvPr>
          <p:cNvSpPr txBox="1">
            <a:spLocks/>
          </p:cNvSpPr>
          <p:nvPr/>
        </p:nvSpPr>
        <p:spPr>
          <a:xfrm>
            <a:off x="6096000" y="2515374"/>
            <a:ext cx="5257800" cy="2286000"/>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Focuses on both </a:t>
            </a:r>
            <a:r>
              <a:rPr lang="en-US" b="1"/>
              <a:t>human mistakes </a:t>
            </a:r>
            <a:r>
              <a:rPr lang="en-US"/>
              <a:t>and </a:t>
            </a:r>
            <a:r>
              <a:rPr lang="en-US" b="1"/>
              <a:t>human vulnerability</a:t>
            </a:r>
            <a:endParaRPr lang="en-US"/>
          </a:p>
          <a:p>
            <a:r>
              <a:rPr lang="en-US"/>
              <a:t>Designing systems with layers of protection</a:t>
            </a:r>
          </a:p>
        </p:txBody>
      </p:sp>
    </p:spTree>
    <p:extLst>
      <p:ext uri="{BB962C8B-B14F-4D97-AF65-F5344CB8AC3E}">
        <p14:creationId xmlns:p14="http://schemas.microsoft.com/office/powerpoint/2010/main" val="115438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5D7D-49CC-FB15-1A1D-9F76CCA75834}"/>
              </a:ext>
            </a:extLst>
          </p:cNvPr>
          <p:cNvSpPr>
            <a:spLocks noGrp="1"/>
          </p:cNvSpPr>
          <p:nvPr>
            <p:ph type="title"/>
          </p:nvPr>
        </p:nvSpPr>
        <p:spPr>
          <a:xfrm>
            <a:off x="838200" y="365126"/>
            <a:ext cx="10515600" cy="835026"/>
          </a:xfrm>
        </p:spPr>
        <p:txBody>
          <a:bodyPr/>
          <a:lstStyle/>
          <a:p>
            <a:r>
              <a:rPr lang="en-US"/>
              <a:t>Components of a Project Plan</a:t>
            </a:r>
          </a:p>
        </p:txBody>
      </p:sp>
      <p:pic>
        <p:nvPicPr>
          <p:cNvPr id="5" name="Content Placeholder 4">
            <a:extLst>
              <a:ext uri="{FF2B5EF4-FFF2-40B4-BE49-F238E27FC236}">
                <a16:creationId xmlns:a16="http://schemas.microsoft.com/office/drawing/2014/main" id="{817D9145-6AA8-1B55-04EB-4C31A6F8AB6D}"/>
              </a:ext>
            </a:extLst>
          </p:cNvPr>
          <p:cNvPicPr>
            <a:picLocks noGrp="1" noChangeAspect="1"/>
          </p:cNvPicPr>
          <p:nvPr>
            <p:ph sz="half" idx="1"/>
          </p:nvPr>
        </p:nvPicPr>
        <p:blipFill>
          <a:blip r:embed="rId3"/>
          <a:srcRect t="9440"/>
          <a:stretch/>
        </p:blipFill>
        <p:spPr>
          <a:xfrm>
            <a:off x="484238" y="2342605"/>
            <a:ext cx="5456166" cy="4150268"/>
          </a:xfrm>
          <a:prstGeom prst="rect">
            <a:avLst/>
          </a:prstGeom>
        </p:spPr>
      </p:pic>
      <p:sp>
        <p:nvSpPr>
          <p:cNvPr id="3" name="Content Placeholder 3">
            <a:extLst>
              <a:ext uri="{FF2B5EF4-FFF2-40B4-BE49-F238E27FC236}">
                <a16:creationId xmlns:a16="http://schemas.microsoft.com/office/drawing/2014/main" id="{54B42F35-63AE-3B3B-D099-DF10DE190659}"/>
              </a:ext>
            </a:extLst>
          </p:cNvPr>
          <p:cNvSpPr txBox="1">
            <a:spLocks/>
          </p:cNvSpPr>
          <p:nvPr/>
        </p:nvSpPr>
        <p:spPr>
          <a:xfrm>
            <a:off x="6096000" y="3050528"/>
            <a:ext cx="5257800" cy="2022918"/>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t>A holistic, well-defined strategy</a:t>
            </a:r>
          </a:p>
          <a:p>
            <a:pPr>
              <a:lnSpc>
                <a:spcPct val="100000"/>
              </a:lnSpc>
            </a:pPr>
            <a:r>
              <a:rPr lang="en-US"/>
              <a:t>Prevent roadway fatalities and serious injuries</a:t>
            </a:r>
          </a:p>
        </p:txBody>
      </p:sp>
    </p:spTree>
    <p:extLst>
      <p:ext uri="{BB962C8B-B14F-4D97-AF65-F5344CB8AC3E}">
        <p14:creationId xmlns:p14="http://schemas.microsoft.com/office/powerpoint/2010/main" val="486189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A05B3-D482-685A-89D0-4A2636FCA120}"/>
              </a:ext>
            </a:extLst>
          </p:cNvPr>
          <p:cNvSpPr>
            <a:spLocks noGrp="1"/>
          </p:cNvSpPr>
          <p:nvPr>
            <p:ph type="title"/>
          </p:nvPr>
        </p:nvSpPr>
        <p:spPr/>
        <p:txBody>
          <a:bodyPr/>
          <a:lstStyle/>
          <a:p>
            <a:r>
              <a:rPr lang="en-US"/>
              <a:t>Study Progress</a:t>
            </a:r>
          </a:p>
        </p:txBody>
      </p:sp>
      <p:sp>
        <p:nvSpPr>
          <p:cNvPr id="3" name="Content Placeholder 2">
            <a:extLst>
              <a:ext uri="{FF2B5EF4-FFF2-40B4-BE49-F238E27FC236}">
                <a16:creationId xmlns:a16="http://schemas.microsoft.com/office/drawing/2014/main" id="{409954BE-0C38-E792-684B-FEE4B987F728}"/>
              </a:ext>
            </a:extLst>
          </p:cNvPr>
          <p:cNvSpPr>
            <a:spLocks noGrp="1"/>
          </p:cNvSpPr>
          <p:nvPr>
            <p:ph idx="1"/>
          </p:nvPr>
        </p:nvSpPr>
        <p:spPr/>
        <p:txBody>
          <a:bodyPr vert="horz" lIns="91440" tIns="45720" rIns="91440" bIns="45720" rtlCol="0" anchor="t">
            <a:normAutofit/>
          </a:bodyPr>
          <a:lstStyle/>
          <a:p>
            <a:endParaRPr lang="en-US"/>
          </a:p>
          <a:p>
            <a:endParaRPr lang="en-US"/>
          </a:p>
        </p:txBody>
      </p:sp>
      <p:pic>
        <p:nvPicPr>
          <p:cNvPr id="5" name="Picture 4" descr="A collage of people standing next to a food stand&#10;&#10;AI-generated content may be incorrect.">
            <a:extLst>
              <a:ext uri="{FF2B5EF4-FFF2-40B4-BE49-F238E27FC236}">
                <a16:creationId xmlns:a16="http://schemas.microsoft.com/office/drawing/2014/main" id="{74E89A39-345C-FD48-3DDB-93D7AAA1CCD1}"/>
              </a:ext>
            </a:extLst>
          </p:cNvPr>
          <p:cNvPicPr>
            <a:picLocks noChangeAspect="1"/>
          </p:cNvPicPr>
          <p:nvPr/>
        </p:nvPicPr>
        <p:blipFill>
          <a:blip r:embed="rId2"/>
          <a:stretch>
            <a:fillRect/>
          </a:stretch>
        </p:blipFill>
        <p:spPr>
          <a:xfrm>
            <a:off x="718457" y="1967249"/>
            <a:ext cx="10755086" cy="3154924"/>
          </a:xfrm>
          <a:prstGeom prst="rect">
            <a:avLst/>
          </a:prstGeom>
        </p:spPr>
      </p:pic>
    </p:spTree>
    <p:extLst>
      <p:ext uri="{BB962C8B-B14F-4D97-AF65-F5344CB8AC3E}">
        <p14:creationId xmlns:p14="http://schemas.microsoft.com/office/powerpoint/2010/main" val="1271372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856E0-D96D-FF31-9F22-E22FD577E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274EA-41DB-D3BB-FD50-175BCD597234}"/>
              </a:ext>
            </a:extLst>
          </p:cNvPr>
          <p:cNvSpPr>
            <a:spLocks noGrp="1"/>
          </p:cNvSpPr>
          <p:nvPr>
            <p:ph type="title"/>
          </p:nvPr>
        </p:nvSpPr>
        <p:spPr/>
        <p:txBody>
          <a:bodyPr/>
          <a:lstStyle/>
          <a:p>
            <a:r>
              <a:rPr lang="en-US"/>
              <a:t>Study Purpose</a:t>
            </a:r>
          </a:p>
        </p:txBody>
      </p:sp>
      <p:sp>
        <p:nvSpPr>
          <p:cNvPr id="3" name="Content Placeholder 2">
            <a:extLst>
              <a:ext uri="{FF2B5EF4-FFF2-40B4-BE49-F238E27FC236}">
                <a16:creationId xmlns:a16="http://schemas.microsoft.com/office/drawing/2014/main" id="{991874D3-B427-A861-9661-E15FD128C618}"/>
              </a:ext>
            </a:extLst>
          </p:cNvPr>
          <p:cNvSpPr>
            <a:spLocks noGrp="1"/>
          </p:cNvSpPr>
          <p:nvPr>
            <p:ph idx="1"/>
          </p:nvPr>
        </p:nvSpPr>
        <p:spPr/>
        <p:txBody>
          <a:bodyPr vert="horz" lIns="91440" tIns="45720" rIns="91440" bIns="45720" rtlCol="0" anchor="t">
            <a:normAutofit/>
          </a:bodyPr>
          <a:lstStyle/>
          <a:p>
            <a:endParaRPr lang="en-US"/>
          </a:p>
          <a:p>
            <a:endParaRPr lang="en-US"/>
          </a:p>
        </p:txBody>
      </p:sp>
      <p:sp>
        <p:nvSpPr>
          <p:cNvPr id="7" name="Content Placeholder 2">
            <a:extLst>
              <a:ext uri="{FF2B5EF4-FFF2-40B4-BE49-F238E27FC236}">
                <a16:creationId xmlns:a16="http://schemas.microsoft.com/office/drawing/2014/main" id="{04702727-1246-379E-5B89-051F5A9CC90E}"/>
              </a:ext>
            </a:extLst>
          </p:cNvPr>
          <p:cNvSpPr txBox="1">
            <a:spLocks/>
          </p:cNvSpPr>
          <p:nvPr/>
        </p:nvSpPr>
        <p:spPr>
          <a:xfrm>
            <a:off x="990600" y="2440303"/>
            <a:ext cx="5181600" cy="38890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70% of fatal or serious injury crashes (KA crashes) occur on 11% of Rapid City’s road network</a:t>
            </a:r>
          </a:p>
          <a:p>
            <a:r>
              <a:rPr lang="en-US"/>
              <a:t>The safety action plan will target this smaller area to focus on eliminating fatalities and serious injuries</a:t>
            </a:r>
          </a:p>
          <a:p>
            <a:endParaRPr lang="en-US"/>
          </a:p>
          <a:p>
            <a:endParaRPr lang="en-US"/>
          </a:p>
        </p:txBody>
      </p:sp>
      <p:pic>
        <p:nvPicPr>
          <p:cNvPr id="6" name="Picture 5" descr="A map of a city&#10;&#10;AI-generated content may be incorrect.">
            <a:extLst>
              <a:ext uri="{FF2B5EF4-FFF2-40B4-BE49-F238E27FC236}">
                <a16:creationId xmlns:a16="http://schemas.microsoft.com/office/drawing/2014/main" id="{AAD76F0F-C203-B672-6D83-463D21D50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480" y="1412240"/>
            <a:ext cx="5378027" cy="4033520"/>
          </a:xfrm>
          <a:prstGeom prst="rect">
            <a:avLst/>
          </a:prstGeom>
        </p:spPr>
      </p:pic>
    </p:spTree>
    <p:extLst>
      <p:ext uri="{BB962C8B-B14F-4D97-AF65-F5344CB8AC3E}">
        <p14:creationId xmlns:p14="http://schemas.microsoft.com/office/powerpoint/2010/main" val="37707225"/>
      </p:ext>
    </p:extLst>
  </p:cSld>
  <p:clrMapOvr>
    <a:masterClrMapping/>
  </p:clrMapOvr>
</p:sld>
</file>

<file path=ppt/theme/theme1.xml><?xml version="1.0" encoding="utf-8"?>
<a:theme xmlns:a="http://schemas.openxmlformats.org/drawingml/2006/main" name="Office Theme">
  <a:themeElements>
    <a:clrScheme name="City of Rapid City">
      <a:dk1>
        <a:srgbClr val="322F31"/>
      </a:dk1>
      <a:lt1>
        <a:sysClr val="window" lastClr="FFFFFF"/>
      </a:lt1>
      <a:dk2>
        <a:srgbClr val="677833"/>
      </a:dk2>
      <a:lt2>
        <a:srgbClr val="F1AE2C"/>
      </a:lt2>
      <a:accent1>
        <a:srgbClr val="00657B"/>
      </a:accent1>
      <a:accent2>
        <a:srgbClr val="696969"/>
      </a:accent2>
      <a:accent3>
        <a:srgbClr val="677833"/>
      </a:accent3>
      <a:accent4>
        <a:srgbClr val="F1AE2C"/>
      </a:accent4>
      <a:accent5>
        <a:srgbClr val="00657B"/>
      </a:accent5>
      <a:accent6>
        <a:srgbClr val="677833"/>
      </a:accent6>
      <a:hlink>
        <a:srgbClr val="00657B"/>
      </a:hlink>
      <a:folHlink>
        <a:srgbClr val="677833"/>
      </a:folHlink>
    </a:clrScheme>
    <a:fontScheme name="Custom 2">
      <a:majorFont>
        <a:latin typeface="Montserrat Bold"/>
        <a:ea typeface=""/>
        <a:cs typeface=""/>
      </a:majorFont>
      <a:minorFont>
        <a:latin typeface="Montserrat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24869D2681E04EA5EB56977950CE73" ma:contentTypeVersion="11" ma:contentTypeDescription="Create a new document." ma:contentTypeScope="" ma:versionID="f34b069b6ac39e9f9b538b389e1281de">
  <xsd:schema xmlns:xsd="http://www.w3.org/2001/XMLSchema" xmlns:xs="http://www.w3.org/2001/XMLSchema" xmlns:p="http://schemas.microsoft.com/office/2006/metadata/properties" xmlns:ns2="c2b20317-4d4a-426c-b7c2-2f54b6b8fe30" xmlns:ns3="484f5fd8-3045-4801-bcbf-e3fe4cdc80ac" targetNamespace="http://schemas.microsoft.com/office/2006/metadata/properties" ma:root="true" ma:fieldsID="1fbc1c4960645a8ca14061306938ce18" ns2:_="" ns3:_="">
    <xsd:import namespace="c2b20317-4d4a-426c-b7c2-2f54b6b8fe30"/>
    <xsd:import namespace="484f5fd8-3045-4801-bcbf-e3fe4cdc80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b20317-4d4a-426c-b7c2-2f54b6b8fe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099e0b-e00c-469a-8e3e-581119cc870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4f5fd8-3045-4801-bcbf-e3fe4cdc80a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c3ec86-4e19-421c-b5a9-2ff2a645cd46}" ma:internalName="TaxCatchAll" ma:showField="CatchAllData" ma:web="484f5fd8-3045-4801-bcbf-e3fe4cdc80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84f5fd8-3045-4801-bcbf-e3fe4cdc80ac" xsi:nil="true"/>
    <lcf76f155ced4ddcb4097134ff3c332f xmlns="c2b20317-4d4a-426c-b7c2-2f54b6b8fe3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38927F-3856-4588-9185-8B11550FB82C}">
  <ds:schemaRefs>
    <ds:schemaRef ds:uri="484f5fd8-3045-4801-bcbf-e3fe4cdc80ac"/>
    <ds:schemaRef ds:uri="c2b20317-4d4a-426c-b7c2-2f54b6b8fe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F732CC-0EC1-46FA-9206-D31744290211}">
  <ds:schemaRefs>
    <ds:schemaRef ds:uri="484f5fd8-3045-4801-bcbf-e3fe4cdc80ac"/>
    <ds:schemaRef ds:uri="c2b20317-4d4a-426c-b7c2-2f54b6b8fe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2CEF74D-5B42-4EC7-AD15-CFE27F16D715}">
  <ds:schemaRefs>
    <ds:schemaRef ds:uri="http://schemas.microsoft.com/sharepoint/v3/contenttype/forms"/>
  </ds:schemaRefs>
</ds:datastoreItem>
</file>

<file path=docMetadata/LabelInfo.xml><?xml version="1.0" encoding="utf-8"?>
<clbl:labelList xmlns:clbl="http://schemas.microsoft.com/office/2020/mipLabelMetadata">
  <clbl:label id="{3667e201-cbdc-48b3-9b42-5d2d3f16e2a9}" enabled="0" method="" siteId="{3667e201-cbdc-48b3-9b42-5d2d3f16e2a9}" removed="1"/>
</clbl:labelList>
</file>

<file path=docProps/app.xml><?xml version="1.0" encoding="utf-8"?>
<Properties xmlns="http://schemas.openxmlformats.org/officeDocument/2006/extended-properties" xmlns:vt="http://schemas.openxmlformats.org/officeDocument/2006/docPropsVTypes">
  <TotalTime>0</TotalTime>
  <Words>1754</Words>
  <Application>Microsoft Office PowerPoint</Application>
  <PresentationFormat>Widescreen</PresentationFormat>
  <Paragraphs>125</Paragraphs>
  <Slides>25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Century Gothic</vt:lpstr>
      <vt:lpstr>Montserrat </vt:lpstr>
      <vt:lpstr>Montserrat Bold</vt:lpstr>
      <vt:lpstr>Office Theme</vt:lpstr>
      <vt:lpstr>Rapid City Young Driver Focus Group</vt:lpstr>
      <vt:lpstr>Meeting Objectives</vt:lpstr>
      <vt:lpstr>Introductions</vt:lpstr>
      <vt:lpstr>Project Background</vt:lpstr>
      <vt:lpstr>Safe System Approach</vt:lpstr>
      <vt:lpstr>Safe System Approach</vt:lpstr>
      <vt:lpstr>Components of a Project Plan</vt:lpstr>
      <vt:lpstr>Study Progress</vt:lpstr>
      <vt:lpstr>Study Purpose</vt:lpstr>
      <vt:lpstr>Discussion</vt:lpstr>
      <vt:lpstr>General Feeling of Safety</vt:lpstr>
      <vt:lpstr>Areas of Concern</vt:lpstr>
      <vt:lpstr>Prevalent Issues</vt:lpstr>
      <vt:lpstr>Young Drivers Discussion</vt:lpstr>
      <vt:lpstr>Younger Fatal/Serious Injury (KA) Crashes</vt:lpstr>
      <vt:lpstr>Safety Concerns for Young Drivers</vt:lpstr>
      <vt:lpstr>Difficult Areas and Features for New Drivers</vt:lpstr>
      <vt:lpstr>Driver’s Education Effectiveness</vt:lpstr>
      <vt:lpstr>Young Driver Strategies</vt:lpstr>
      <vt:lpstr>Driver’s Education</vt:lpstr>
      <vt:lpstr>Open Discussion</vt:lpstr>
      <vt:lpstr>Projects and Strategies</vt:lpstr>
      <vt:lpstr>Map Markup</vt:lpstr>
      <vt:lpstr>Projects and Strategies</vt:lpstr>
      <vt:lpstr>Thank You</vt:lpstr>
    </vt:vector>
  </TitlesOfParts>
  <Company>HDR,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Gray, Kelsey</dc:creator>
  <cp:lastModifiedBy>Thomas, Amalia</cp:lastModifiedBy>
  <cp:revision>2</cp:revision>
  <dcterms:created xsi:type="dcterms:W3CDTF">2024-10-15T14:14:20Z</dcterms:created>
  <dcterms:modified xsi:type="dcterms:W3CDTF">2025-07-21T19:55:26Z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0x010100F324869D2681E04EA5EB56977950CE73</vt:lpwstr>
  </property>
  <property fmtid="{D5CDD505-2E9C-101B-9397-08002B2CF9AE}" pid="3" name="MediaServiceImageTags">
    <vt:lpwstr/>
  </property>
</Properties>
</file>